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4.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5.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 id="2147483963" r:id="rId3"/>
    <p:sldMasterId id="2147484017" r:id="rId4"/>
    <p:sldMasterId id="2147484160" r:id="rId5"/>
    <p:sldMasterId id="2147484197" r:id="rId6"/>
    <p:sldMasterId id="2147484231" r:id="rId7"/>
  </p:sldMasterIdLst>
  <p:notesMasterIdLst>
    <p:notesMasterId r:id="rId40"/>
  </p:notesMasterIdLst>
  <p:sldIdLst>
    <p:sldId id="2146846825" r:id="rId8"/>
    <p:sldId id="2146846794" r:id="rId9"/>
    <p:sldId id="2146846801" r:id="rId10"/>
    <p:sldId id="2146846797" r:id="rId11"/>
    <p:sldId id="2146846803" r:id="rId12"/>
    <p:sldId id="4966" r:id="rId13"/>
    <p:sldId id="2146846804" r:id="rId14"/>
    <p:sldId id="2146846844" r:id="rId15"/>
    <p:sldId id="2146846805" r:id="rId16"/>
    <p:sldId id="2142534141" r:id="rId17"/>
    <p:sldId id="2146846792" r:id="rId18"/>
    <p:sldId id="2146846795" r:id="rId19"/>
    <p:sldId id="2146846702" r:id="rId20"/>
    <p:sldId id="2146846802" r:id="rId21"/>
    <p:sldId id="372" r:id="rId22"/>
    <p:sldId id="2146846775" r:id="rId23"/>
    <p:sldId id="2146846822" r:id="rId24"/>
    <p:sldId id="2146846796" r:id="rId25"/>
    <p:sldId id="377" r:id="rId26"/>
    <p:sldId id="2146846799" r:id="rId27"/>
    <p:sldId id="2146846806" r:id="rId28"/>
    <p:sldId id="2146846817" r:id="rId29"/>
    <p:sldId id="2146846827" r:id="rId30"/>
    <p:sldId id="2146846809" r:id="rId31"/>
    <p:sldId id="2146846820" r:id="rId32"/>
    <p:sldId id="2146846816" r:id="rId33"/>
    <p:sldId id="2146846823" r:id="rId34"/>
    <p:sldId id="2146846821" r:id="rId35"/>
    <p:sldId id="2146846818" r:id="rId36"/>
    <p:sldId id="2146846819" r:id="rId37"/>
    <p:sldId id="2146846826" r:id="rId38"/>
    <p:sldId id="308" r:id="rId39"/>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D85F15-D593-9A4C-8A5E-B988B0C085F2}">
          <p14:sldIdLst>
            <p14:sldId id="2146846825"/>
            <p14:sldId id="2146846794"/>
            <p14:sldId id="2146846801"/>
            <p14:sldId id="2146846797"/>
            <p14:sldId id="2146846803"/>
            <p14:sldId id="4966"/>
            <p14:sldId id="2146846804"/>
            <p14:sldId id="2146846844"/>
            <p14:sldId id="2146846805"/>
            <p14:sldId id="2142534141"/>
            <p14:sldId id="2146846792"/>
            <p14:sldId id="2146846795"/>
            <p14:sldId id="2146846702"/>
            <p14:sldId id="2146846802"/>
            <p14:sldId id="372"/>
            <p14:sldId id="2146846775"/>
            <p14:sldId id="2146846822"/>
            <p14:sldId id="2146846796"/>
            <p14:sldId id="377"/>
            <p14:sldId id="2146846799"/>
            <p14:sldId id="2146846806"/>
            <p14:sldId id="2146846817"/>
            <p14:sldId id="2146846827"/>
            <p14:sldId id="2146846809"/>
            <p14:sldId id="2146846820"/>
            <p14:sldId id="2146846816"/>
            <p14:sldId id="2146846823"/>
            <p14:sldId id="2146846821"/>
            <p14:sldId id="2146846818"/>
            <p14:sldId id="2146846819"/>
            <p14:sldId id="2146846826"/>
            <p14:sldId id="30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1A0E22"/>
    <a:srgbClr val="679AFA"/>
    <a:srgbClr val="022057"/>
    <a:srgbClr val="F4F4F4"/>
    <a:srgbClr val="79A5F9"/>
    <a:srgbClr val="C2D5D9"/>
    <a:srgbClr val="373737"/>
    <a:srgbClr val="044B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72817" autoAdjust="0"/>
  </p:normalViewPr>
  <p:slideViewPr>
    <p:cSldViewPr snapToGrid="0" snapToObjects="1">
      <p:cViewPr varScale="1">
        <p:scale>
          <a:sx n="111" d="100"/>
          <a:sy n="111" d="100"/>
        </p:scale>
        <p:origin x="2144" y="296"/>
      </p:cViewPr>
      <p:guideLst>
        <p:guide orient="horz" pos="1620"/>
        <p:guide pos="2880"/>
      </p:guideLst>
    </p:cSldViewPr>
  </p:slideViewPr>
  <p:notesTextViewPr>
    <p:cViewPr>
      <p:scale>
        <a:sx n="1" d="1"/>
        <a:sy n="1" d="1"/>
      </p:scale>
      <p:origin x="0" y="0"/>
    </p:cViewPr>
  </p:notesTextViewPr>
  <p:notesViewPr>
    <p:cSldViewPr snapToGrid="0" snapToObjects="1">
      <p:cViewPr varScale="1">
        <p:scale>
          <a:sx n="116" d="100"/>
          <a:sy n="116" d="100"/>
        </p:scale>
        <p:origin x="440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7158B-7E9B-4449-8CAC-0B3D88AFEF38}" type="datetimeFigureOut">
              <a:rPr lang="en-US" smtClean="0"/>
              <a:t>4/18/22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1050C-B2CB-CD47-8A52-7B8DC8381111}" type="slidenum">
              <a:rPr lang="en-US" smtClean="0"/>
              <a:t>‹#›</a:t>
            </a:fld>
            <a:endParaRPr lang="en-US"/>
          </a:p>
        </p:txBody>
      </p:sp>
    </p:spTree>
    <p:extLst>
      <p:ext uri="{BB962C8B-B14F-4D97-AF65-F5344CB8AC3E}">
        <p14:creationId xmlns:p14="http://schemas.microsoft.com/office/powerpoint/2010/main" val="343409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47650"/>
            <a:ext cx="3251200" cy="18288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396C2E2D-3F2F-4740-B880-C87C5E1C7240}" type="slidenum">
              <a:rPr kumimoji="0" lang="en-US" sz="600" b="0" i="0" u="none" strike="noStrike" kern="1200" cap="none" spc="0" normalizeH="0" baseline="0" noProof="0" smtClean="0">
                <a:ln>
                  <a:noFill/>
                </a:ln>
                <a:solidFill>
                  <a:srgbClr val="000000"/>
                </a:solidFill>
                <a:effectLst/>
                <a:uLnTx/>
                <a:uFillTx/>
                <a:latin typeface="IBM Plex Sans Light"/>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381177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3964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5177FF-FC6E-7E42-B3B3-61FF3DE2EDE0}" type="slidenum">
              <a:rPr lang="en-US" smtClean="0"/>
              <a:t>31</a:t>
            </a:fld>
            <a:endParaRPr lang="en-US"/>
          </a:p>
        </p:txBody>
      </p:sp>
    </p:spTree>
    <p:extLst>
      <p:ext uri="{BB962C8B-B14F-4D97-AF65-F5344CB8AC3E}">
        <p14:creationId xmlns:p14="http://schemas.microsoft.com/office/powerpoint/2010/main" val="92917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61050C-B2CB-CD47-8A52-7B8DC8381111}" type="slidenum">
              <a:rPr lang="en-US" smtClean="0"/>
              <a:t>4</a:t>
            </a:fld>
            <a:endParaRPr lang="en-US"/>
          </a:p>
        </p:txBody>
      </p:sp>
    </p:spTree>
    <p:extLst>
      <p:ext uri="{BB962C8B-B14F-4D97-AF65-F5344CB8AC3E}">
        <p14:creationId xmlns:p14="http://schemas.microsoft.com/office/powerpoint/2010/main" val="426579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5177FF-FC6E-7E42-B3B3-61FF3DE2ED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895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5177FF-FC6E-7E42-B3B3-61FF3DE2EDE0}" type="slidenum">
              <a:rPr lang="en-US" smtClean="0"/>
              <a:t>8</a:t>
            </a:fld>
            <a:endParaRPr lang="en-US"/>
          </a:p>
        </p:txBody>
      </p:sp>
    </p:spTree>
    <p:extLst>
      <p:ext uri="{BB962C8B-B14F-4D97-AF65-F5344CB8AC3E}">
        <p14:creationId xmlns:p14="http://schemas.microsoft.com/office/powerpoint/2010/main" val="219674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IBM has created a highly innovative and unique approach to delivering software optimized for requirements of a hybrid cloud and AI world.  Our hybrid cloud software has been totally renovated, through a combination of (1) building new cloud-native software, (2) modernizing our traditional capabilities for cloud-native and (3) creating a common set of foundational platform services that enable modularity, customization, plug-n-play and ease of deployment, integration and management.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a totally new portfolio - with a totally new set of benefits - that many of our clients are not yet aware of and our competitors are surely to replicate, in time.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IBM’s hybrid cloud software can now run anywhere, on any cloud, and integrate everywhere through an open and extensible set of software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software architecture starts with a common set of </a:t>
            </a:r>
            <a:r>
              <a:rPr lang="en-US" sz="1200" b="1" kern="1200" dirty="0">
                <a:solidFill>
                  <a:schemeClr val="tx1"/>
                </a:solidFill>
                <a:effectLst/>
                <a:latin typeface="+mn-lt"/>
                <a:ea typeface="+mn-ea"/>
                <a:cs typeface="+mn-cs"/>
              </a:rPr>
              <a:t>hybrid cloud platform</a:t>
            </a:r>
            <a:r>
              <a:rPr lang="en-US" sz="1200" kern="1200" dirty="0">
                <a:solidFill>
                  <a:schemeClr val="tx1"/>
                </a:solidFill>
                <a:effectLst/>
                <a:latin typeface="+mn-lt"/>
                <a:ea typeface="+mn-ea"/>
                <a:cs typeface="+mn-cs"/>
              </a:rPr>
              <a:t> services anchored on the open source innovation of Red Hat OpenShift. This provides our clients that ability to run our software anywhere, on any cloud, on an enterprise-grade cloud-native platform. All IBM software will evolve to support this foundational hybrid cloud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 the Red Hat Hybrid Cloud Platform, IBM delivers a set of 6 </a:t>
            </a:r>
            <a:r>
              <a:rPr lang="en-US" sz="1200" b="1" kern="1200" dirty="0">
                <a:solidFill>
                  <a:schemeClr val="tx1"/>
                </a:solidFill>
                <a:effectLst/>
                <a:latin typeface="+mn-lt"/>
                <a:ea typeface="+mn-ea"/>
                <a:cs typeface="+mn-cs"/>
              </a:rPr>
              <a:t>IBM Cloud Paks</a:t>
            </a:r>
            <a:r>
              <a:rPr lang="en-US" sz="1200" kern="1200" dirty="0">
                <a:solidFill>
                  <a:schemeClr val="tx1"/>
                </a:solidFill>
                <a:effectLst/>
                <a:latin typeface="+mn-lt"/>
                <a:ea typeface="+mn-ea"/>
                <a:cs typeface="+mn-cs"/>
              </a:rPr>
              <a:t> which each deliver a set of unified, domain-specific software capabilities within one seamlessly integrated experience. IBM Cloud Paks are available for Data, Applications, Integration, security, automation and </a:t>
            </a:r>
            <a:r>
              <a:rPr lang="en-US" sz="1200" kern="1200" dirty="0" err="1">
                <a:solidFill>
                  <a:schemeClr val="tx1"/>
                </a:solidFill>
                <a:effectLst/>
                <a:latin typeface="+mn-lt"/>
                <a:ea typeface="+mn-ea"/>
                <a:cs typeface="+mn-cs"/>
              </a:rPr>
              <a:t>multicloud</a:t>
            </a:r>
            <a:r>
              <a:rPr lang="en-US" sz="1200" kern="1200" dirty="0">
                <a:solidFill>
                  <a:schemeClr val="tx1"/>
                </a:solidFill>
                <a:effectLst/>
                <a:latin typeface="+mn-lt"/>
                <a:ea typeface="+mn-ea"/>
                <a:cs typeface="+mn-cs"/>
              </a:rPr>
              <a:t> management.  Importantly, Cloud Pak for easily extended with additional capabilities from IBM and an open ecosystem of business partners and open source communities delivering endless customization to unique client needs. Cloud Paks offer an unprecedented degree of simplification and integration, and the flexibility to run anywhere.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to the software capabilities available re-integrated in Cloud Paks, IBM is delivering an array of additional </a:t>
            </a:r>
            <a:r>
              <a:rPr lang="en-US" sz="1200" b="1" kern="1200" dirty="0">
                <a:solidFill>
                  <a:schemeClr val="tx1"/>
                </a:solidFill>
                <a:effectLst/>
                <a:latin typeface="+mn-lt"/>
                <a:ea typeface="+mn-ea"/>
                <a:cs typeface="+mn-cs"/>
              </a:rPr>
              <a:t>software products and AI application</a:t>
            </a:r>
            <a:r>
              <a:rPr lang="en-US" sz="1200" kern="1200" dirty="0">
                <a:solidFill>
                  <a:schemeClr val="tx1"/>
                </a:solidFill>
                <a:effectLst/>
                <a:latin typeface="+mn-lt"/>
                <a:ea typeface="+mn-ea"/>
                <a:cs typeface="+mn-cs"/>
              </a:rPr>
              <a:t> that are more use case or persona based, such as for planning analytics, AIOps, </a:t>
            </a:r>
            <a:r>
              <a:rPr lang="en-US" sz="1200" kern="1200" dirty="0" err="1">
                <a:solidFill>
                  <a:schemeClr val="tx1"/>
                </a:solidFill>
                <a:effectLst/>
                <a:latin typeface="+mn-lt"/>
                <a:ea typeface="+mn-ea"/>
                <a:cs typeface="+mn-cs"/>
              </a:rPr>
              <a:t>Regtech</a:t>
            </a:r>
            <a:r>
              <a:rPr lang="en-US" sz="1200" kern="1200" dirty="0">
                <a:solidFill>
                  <a:schemeClr val="tx1"/>
                </a:solidFill>
                <a:effectLst/>
                <a:latin typeface="+mn-lt"/>
                <a:ea typeface="+mn-ea"/>
                <a:cs typeface="+mn-cs"/>
              </a:rPr>
              <a:t>, Databases, DevOps, threat analytics, etc.. These software capabilities can be used stand-alone or integrated into IBM Cloud Paks as part of its unified experience.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hybrid cloud architecture is built to create generational leap in value for our clients, by being built to simplify, consume anywhere and speed modernize of existing capabilities.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 me tell you more about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6C2E2D-3F2F-4740-B880-C87C5E1C72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03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5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54"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5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1051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900" kern="1200" dirty="0">
                <a:solidFill>
                  <a:schemeClr val="tx1"/>
                </a:solidFill>
                <a:effectLst/>
                <a:latin typeface="+mn-lt"/>
                <a:ea typeface="+mn-ea"/>
                <a:cs typeface="+mn-cs"/>
              </a:rPr>
              <a:t>- Cloud Pak for Integration is built on IBM's Automation foundation</a:t>
            </a:r>
          </a:p>
          <a:p>
            <a:r>
              <a:rPr lang="en-CA" sz="900" kern="1200" dirty="0">
                <a:solidFill>
                  <a:schemeClr val="tx1"/>
                </a:solidFill>
                <a:effectLst/>
                <a:latin typeface="+mn-lt"/>
                <a:ea typeface="+mn-ea"/>
                <a:cs typeface="+mn-cs"/>
              </a:rPr>
              <a:t>- As such, you'll see increasing amounts of automations across the integration lifecycle in 2021</a:t>
            </a:r>
          </a:p>
          <a:p>
            <a:r>
              <a:rPr lang="en-CA" sz="900" kern="1200" dirty="0">
                <a:solidFill>
                  <a:schemeClr val="tx1"/>
                </a:solidFill>
                <a:effectLst/>
                <a:latin typeface="+mn-lt"/>
                <a:ea typeface="+mn-ea"/>
                <a:cs typeface="+mn-cs"/>
              </a:rPr>
              <a:t>- Under the covers, we take advantage of RPA, Process mining, event detection and Machine learning. We're expanding the use of natural language interactions with IBM software. And we bake in operational model best-practices out of the box. You'll also find 3rd party integrations, for instance if you'd like to use a different ML engine (vs. the default Kubeflow) </a:t>
            </a:r>
          </a:p>
          <a:p>
            <a:r>
              <a:rPr lang="en-CA" sz="900" kern="1200" dirty="0">
                <a:solidFill>
                  <a:schemeClr val="tx1"/>
                </a:solidFill>
                <a:effectLst/>
                <a:latin typeface="+mn-lt"/>
                <a:ea typeface="+mn-ea"/>
                <a:cs typeface="+mn-cs"/>
              </a:rPr>
              <a:t>- Cloud Pak for Integration is built on and optimized for RH OpenShift for an open and flexible choice to deploy on virtually any cloud for system needed to put your integrations next to the back-end systems being integrated with</a:t>
            </a:r>
          </a:p>
          <a:p>
            <a:r>
              <a:rPr lang="en-CA" sz="900" kern="1200" dirty="0">
                <a:solidFill>
                  <a:schemeClr val="tx1"/>
                </a:solidFill>
                <a:effectLst/>
                <a:latin typeface="+mn-lt"/>
                <a:ea typeface="+mn-ea"/>
                <a:cs typeface="+mn-cs"/>
              </a:rPr>
              <a:t>- Cloud Pak for Integration provides a unified experience for multi-style integrations with a shared asset repository while ensuring governance around your integrations </a:t>
            </a:r>
          </a:p>
          <a:p>
            <a:r>
              <a:rPr lang="en-CA" sz="900" kern="1200" dirty="0">
                <a:solidFill>
                  <a:schemeClr val="tx1"/>
                </a:solidFill>
                <a:effectLst/>
                <a:latin typeface="+mn-lt"/>
                <a:ea typeface="+mn-ea"/>
                <a:cs typeface="+mn-cs"/>
              </a:rPr>
              <a:t>- And you can deploy integration components across clouds but manage from a single location for ease of operations</a:t>
            </a:r>
          </a:p>
          <a:p>
            <a:r>
              <a:rPr lang="en-CA" sz="900" kern="1200" dirty="0">
                <a:solidFill>
                  <a:schemeClr val="tx1"/>
                </a:solidFill>
                <a:effectLst/>
                <a:latin typeface="+mn-lt"/>
                <a:ea typeface="+mn-ea"/>
                <a:cs typeface="+mn-cs"/>
              </a:rPr>
              <a:t>- [PROMPTING QUESTION]: Which clouds are your back ends distributed across? </a:t>
            </a:r>
          </a:p>
          <a:p>
            <a:r>
              <a:rPr lang="en-CA" sz="900" kern="1200" dirty="0">
                <a:solidFill>
                  <a:schemeClr val="tx1"/>
                </a:solidFill>
                <a:effectLst/>
                <a:latin typeface="+mn-lt"/>
                <a:ea typeface="+mn-ea"/>
                <a:cs typeface="+mn-cs"/>
              </a:rPr>
              <a:t>- [PROMPTING QUESTION]: When other vendors talked to you about multi-cloud did the explain whether each cloud you deploy their integration offering onto will require a separate management environment? (Cloud Pak for Integration provides central management for components deployed across clouds, unlike competition)</a:t>
            </a:r>
          </a:p>
          <a:p>
            <a:endParaRPr lang="en-US" dirty="0"/>
          </a:p>
        </p:txBody>
      </p:sp>
      <p:sp>
        <p:nvSpPr>
          <p:cNvPr id="4" name="Header Placeholder 3"/>
          <p:cNvSpPr>
            <a:spLocks noGrp="1"/>
          </p:cNvSpPr>
          <p:nvPr>
            <p:ph type="hdr" sz="quarter"/>
          </p:nvPr>
        </p:nvSpPr>
        <p:spPr/>
        <p: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Think 2019</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CBE9D95B-ECA1-B94D-94ED-C8A47E85E81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4/18/22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4"/>
          </p:nvPr>
        </p:nvSpPr>
        <p:spPr/>
        <p: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17_Thur_TD_Cloud Modernize_PPT_v13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685749"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49"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477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onboarding solution without CP4BA would require excel sheets, back and forth emails, isolated systems</a:t>
            </a:r>
          </a:p>
        </p:txBody>
      </p:sp>
      <p:sp>
        <p:nvSpPr>
          <p:cNvPr id="4" name="Slide Number Placeholder 3"/>
          <p:cNvSpPr>
            <a:spLocks noGrp="1"/>
          </p:cNvSpPr>
          <p:nvPr>
            <p:ph type="sldNum" sz="quarter" idx="5"/>
          </p:nvPr>
        </p:nvSpPr>
        <p:spPr/>
        <p:txBody>
          <a:bodyPr/>
          <a:lstStyle/>
          <a:p>
            <a:fld id="{9761050C-B2CB-CD47-8A52-7B8DC8381111}" type="slidenum">
              <a:rPr lang="en-US" smtClean="0"/>
              <a:t>15</a:t>
            </a:fld>
            <a:endParaRPr lang="en-US"/>
          </a:p>
        </p:txBody>
      </p:sp>
    </p:spTree>
    <p:extLst>
      <p:ext uri="{BB962C8B-B14F-4D97-AF65-F5344CB8AC3E}">
        <p14:creationId xmlns:p14="http://schemas.microsoft.com/office/powerpoint/2010/main" val="228659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575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presentationgo.com/" TargetMode="External"/><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_1">
    <p:bg>
      <p:bgPr>
        <a:solidFill>
          <a:srgbClr val="373737"/>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D6B9D7-0120-2C41-AC0E-9A518F6B5462}"/>
              </a:ext>
            </a:extLst>
          </p:cNvPr>
          <p:cNvPicPr>
            <a:picLocks noChangeAspect="1"/>
          </p:cNvPicPr>
          <p:nvPr userDrawn="1"/>
        </p:nvPicPr>
        <p:blipFill rotWithShape="1">
          <a:blip r:embed="rId2"/>
          <a:srcRect l="17903" t="18157" r="17252" b="27122"/>
          <a:stretch/>
        </p:blipFill>
        <p:spPr>
          <a:xfrm>
            <a:off x="446" y="-3175"/>
            <a:ext cx="9143107" cy="5143500"/>
          </a:xfrm>
          <a:prstGeom prst="rect">
            <a:avLst/>
          </a:prstGeom>
        </p:spPr>
      </p:pic>
      <p:pic>
        <p:nvPicPr>
          <p:cNvPr id="8" name="Picture 7" descr="Logo&#10;&#10;Description automatically generated">
            <a:extLst>
              <a:ext uri="{FF2B5EF4-FFF2-40B4-BE49-F238E27FC236}">
                <a16:creationId xmlns:a16="http://schemas.microsoft.com/office/drawing/2014/main" id="{4298FBC9-DF34-4C43-8EEC-776FA49CD92A}"/>
              </a:ext>
            </a:extLst>
          </p:cNvPr>
          <p:cNvPicPr>
            <a:picLocks noChangeAspect="1"/>
          </p:cNvPicPr>
          <p:nvPr userDrawn="1"/>
        </p:nvPicPr>
        <p:blipFill>
          <a:blip r:embed="rId3"/>
          <a:stretch>
            <a:fillRect/>
          </a:stretch>
        </p:blipFill>
        <p:spPr>
          <a:xfrm>
            <a:off x="7112000" y="7802"/>
            <a:ext cx="2007725" cy="637068"/>
          </a:xfrm>
          <a:prstGeom prst="rect">
            <a:avLst/>
          </a:prstGeom>
        </p:spPr>
      </p:pic>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83343" y="4704588"/>
            <a:ext cx="530470" cy="210312"/>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text (two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9317"/>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4791457" y="1259317"/>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6E0B281C-7DEB-DE4D-B764-339DE15B4B79}"/>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63370F5D-87C0-FC40-AB20-5D160AF8EA0D}"/>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20697130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2"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779789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091888"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3"/>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3" y="168519"/>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740785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18170"/>
            <a:ext cx="9144000" cy="5143501"/>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8"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6" y="1370427"/>
            <a:ext cx="8752420" cy="221599"/>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Cloud / August 2019 / © 2019 IBM Corporation</a:t>
            </a:r>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2"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939074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3707547"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8"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Cloud / August 2019 / © 2019 IBM Corporation</a:t>
            </a:r>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0967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3"/>
            <a:ext cx="9144000" cy="2576513"/>
          </a:xfrm>
        </p:spPr>
        <p:txBody>
          <a:bodyPr/>
          <a:lstStyle/>
          <a:p>
            <a:r>
              <a:rPr lang="en-US"/>
              <a:t>Click icon to add picture</a:t>
            </a:r>
            <a:endParaRPr lang="en-US" dirty="0"/>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7"/>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11" tIns="201153" rIns="192011" bIns="228582"/>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2"/>
            <a:ext cx="9144000" cy="2569463"/>
          </a:xfrm>
          <a:noFill/>
        </p:spPr>
        <p:txBody>
          <a:bodyPr lIns="164580" tIns="146294" rIns="228582" bIns="228582"/>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41635307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3"/>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5" y="1235447"/>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6" y="1235078"/>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6" y="1235078"/>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Cloud / August 2019 / © 2019 IBM Corporation</a:t>
            </a:r>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4" y="167770"/>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2"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875326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3"/>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201" y="1359665"/>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3" y="167770"/>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Cloud / August 2019 / © 2019 IBM Corporation</a:t>
            </a:r>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2"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196868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9585"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2"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00535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3351"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2"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5764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23647"/>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51079"/>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19BED385-6ADC-0C4F-BC66-C2C204F9244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B69C0BD7-365B-8244-88E5-957A5CE8A67D}"/>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3"/>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4" y="168831"/>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2"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5269665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97" y="4626863"/>
            <a:ext cx="1592288" cy="5029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4" y="168831"/>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2"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439785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9"/>
            <a:ext cx="4114800" cy="15260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4" y="167770"/>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2"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5" y="1358901"/>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4222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1"/>
            <a:ext cx="4114800" cy="298608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4" y="167770"/>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2"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9" descr="Picture 9">
            <a:extLst>
              <a:ext uri="{FF2B5EF4-FFF2-40B4-BE49-F238E27FC236}">
                <a16:creationId xmlns:a16="http://schemas.microsoft.com/office/drawing/2014/main" id="{82125C90-E5A9-0E42-9C9A-0EAFA48654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297" y="4626863"/>
            <a:ext cx="1592288" cy="502920"/>
          </a:xfrm>
          <a:prstGeom prst="rect">
            <a:avLst/>
          </a:prstGeom>
          <a:ln w="12700">
            <a:miter lim="400000"/>
          </a:ln>
        </p:spPr>
      </p:pic>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3" y="1355727"/>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6264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622"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5954" y="2315617"/>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2"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597689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August 2019 / © 2019 IBM Corporation</a:t>
            </a:r>
          </a:p>
        </p:txBody>
      </p:sp>
    </p:spTree>
    <p:extLst>
      <p:ext uri="{BB962C8B-B14F-4D97-AF65-F5344CB8AC3E}">
        <p14:creationId xmlns:p14="http://schemas.microsoft.com/office/powerpoint/2010/main" val="34375862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August 2019 / © 2019 IBM Corporation</a:t>
            </a:r>
            <a:endParaRPr lang="en-US" dirty="0"/>
          </a:p>
        </p:txBody>
      </p:sp>
      <p:sp>
        <p:nvSpPr>
          <p:cNvPr id="12" name="Text Placeholder 11"/>
          <p:cNvSpPr>
            <a:spLocks noGrp="1"/>
          </p:cNvSpPr>
          <p:nvPr>
            <p:ph type="body" sz="quarter" idx="13"/>
          </p:nvPr>
        </p:nvSpPr>
        <p:spPr>
          <a:xfrm>
            <a:off x="228600" y="201171"/>
            <a:ext cx="4114800" cy="300037"/>
          </a:xfrm>
        </p:spPr>
        <p:txBody>
          <a:bodyPr/>
          <a:lstStyle>
            <a:lvl1pPr>
              <a:defRPr sz="1099"/>
            </a:lvl1pPr>
          </a:lstStyle>
          <a:p>
            <a:pPr lvl="0"/>
            <a:r>
              <a:rPr lang="en-US"/>
              <a:t>Click to 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8307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CE081977-C890-4049-8DEA-DBADD94C97F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Cloud / August 2019 / © 2019 IBM Corporation</a:t>
            </a:r>
          </a:p>
        </p:txBody>
      </p:sp>
    </p:spTree>
    <p:extLst>
      <p:ext uri="{BB962C8B-B14F-4D97-AF65-F5344CB8AC3E}">
        <p14:creationId xmlns:p14="http://schemas.microsoft.com/office/powerpoint/2010/main" val="1278813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1" name="Title Text"/>
          <p:cNvSpPr txBox="1">
            <a:spLocks noGrp="1"/>
          </p:cNvSpPr>
          <p:nvPr>
            <p:ph type="title"/>
          </p:nvPr>
        </p:nvSpPr>
        <p:spPr>
          <a:xfrm>
            <a:off x="210313" y="137672"/>
            <a:ext cx="4142234" cy="4294633"/>
          </a:xfrm>
          <a:prstGeom prst="rect">
            <a:avLst/>
          </a:prstGeom>
        </p:spPr>
        <p:txBody>
          <a:bodyPr>
            <a:normAutofit/>
          </a:bodyPr>
          <a:lstStyle/>
          <a:p>
            <a:r>
              <a:t>Title Text</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73652777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420593" tIns="411450" rIns="420593" bIns="420593"/>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34" tIns="91434" rIns="91434" bIns="91434"/>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August 2019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474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four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59317"/>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59317"/>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59317"/>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48B3D22A-23C8-8548-93C6-BBBC342AF000}"/>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17762BBE-C5DC-BD4D-895A-92D9EC245958}"/>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A63200-4BBD-3644-B110-DB45BB9985E0}" type="datetimeFigureOut">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A56-2114-C74D-9F02-53E12DCABC89}" type="slidenum">
              <a:rPr lang="en-US" smtClean="0"/>
              <a:t>‹#›</a:t>
            </a:fld>
            <a:endParaRPr lang="en-US"/>
          </a:p>
        </p:txBody>
      </p:sp>
    </p:spTree>
    <p:extLst>
      <p:ext uri="{BB962C8B-B14F-4D97-AF65-F5344CB8AC3E}">
        <p14:creationId xmlns:p14="http://schemas.microsoft.com/office/powerpoint/2010/main" val="20125164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1"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69701735"/>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10312" y="137669"/>
            <a:ext cx="4142234" cy="800101"/>
          </a:xfrm>
          <a:prstGeom prst="rect">
            <a:avLst/>
          </a:prstGeom>
        </p:spPr>
        <p:txBody>
          <a:bodyPr>
            <a:normAutofit/>
          </a:bodyPr>
          <a:lstStyle/>
          <a:p>
            <a:r>
              <a:t>Title Text</a:t>
            </a:r>
          </a:p>
        </p:txBody>
      </p:sp>
      <p:sp>
        <p:nvSpPr>
          <p:cNvPr id="30"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1"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lvl1pPr>
          </a:lstStyle>
          <a:p>
            <a:pPr>
              <a:spcBef>
                <a:spcPts val="0"/>
              </a:spcBef>
            </a:pPr>
            <a:endParaRP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786927814"/>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9"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40"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157716016"/>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49"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5883791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8" name="Title Text"/>
          <p:cNvSpPr txBox="1">
            <a:spLocks noGrp="1"/>
          </p:cNvSpPr>
          <p:nvPr>
            <p:ph type="title"/>
          </p:nvPr>
        </p:nvSpPr>
        <p:spPr>
          <a:xfrm>
            <a:off x="137161" y="-152400"/>
            <a:ext cx="8778173" cy="4627444"/>
          </a:xfrm>
          <a:prstGeom prst="rect">
            <a:avLst/>
          </a:prstGeom>
        </p:spPr>
        <p:txBody>
          <a:bodyPr>
            <a:normAutofit/>
          </a:bodyPr>
          <a:lstStyle>
            <a:lvl1pPr>
              <a:defRPr sz="9600" b="1"/>
            </a:lvl1p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89511299"/>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6" name="Title Text"/>
          <p:cNvSpPr txBox="1">
            <a:spLocks noGrp="1"/>
          </p:cNvSpPr>
          <p:nvPr>
            <p:ph type="title"/>
          </p:nvPr>
        </p:nvSpPr>
        <p:spPr>
          <a:xfrm>
            <a:off x="210314" y="137669"/>
            <a:ext cx="5562535" cy="4294633"/>
          </a:xfrm>
          <a:prstGeom prst="rect">
            <a:avLst/>
          </a:prstGeom>
        </p:spPr>
        <p:txBody>
          <a:bodyPr>
            <a:normAutofit/>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242579654"/>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75"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065591510"/>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84"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5" name="Text Placeholder"/>
          <p:cNvSpPr>
            <a:spLocks noGrp="1"/>
          </p:cNvSpPr>
          <p:nvPr>
            <p:ph type="body" sz="half" idx="13"/>
          </p:nvPr>
        </p:nvSpPr>
        <p:spPr>
          <a:xfrm>
            <a:off x="4791458" y="1243584"/>
            <a:ext cx="4123877" cy="3252217"/>
          </a:xfrm>
          <a:prstGeom prst="rect">
            <a:avLst/>
          </a:prstGeom>
        </p:spPr>
        <p:txBody>
          <a:bodyPr>
            <a:norm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55876789"/>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94"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lvl1pPr>
            <a:lvl2pPr marL="295541" indent="-297826">
              <a:defRPr sz="2400"/>
            </a:lvl2pPr>
            <a:lvl3pPr marL="466991" indent="-297826">
              <a:defRPr sz="2400"/>
            </a:lvl3pPr>
            <a:lvl4pPr marL="752736" indent="-297826">
              <a:defRPr sz="2400"/>
            </a:lvl4pPr>
            <a:lvl5pPr marL="927359" indent="-297826">
              <a:defRPr sz="2400"/>
            </a:lvl5pPr>
          </a:lstStyle>
          <a:p>
            <a:r>
              <a:t>Body Level One</a:t>
            </a:r>
          </a:p>
          <a:p>
            <a:pPr lvl="1"/>
            <a:r>
              <a:t>Body Level Two</a:t>
            </a:r>
          </a:p>
          <a:p>
            <a:pPr lvl="2"/>
            <a:r>
              <a:t>Body Level Three</a:t>
            </a:r>
          </a:p>
          <a:p>
            <a:pPr lvl="3"/>
            <a:r>
              <a:t>Body Level Four</a:t>
            </a:r>
          </a:p>
          <a:p>
            <a:pPr lvl="4"/>
            <a:r>
              <a:t>Body Level Five</a:t>
            </a:r>
          </a:p>
        </p:txBody>
      </p:sp>
      <p:sp>
        <p:nvSpPr>
          <p:cNvPr id="95" name="Text Placeholder"/>
          <p:cNvSpPr>
            <a:spLocks noGrp="1"/>
          </p:cNvSpPr>
          <p:nvPr>
            <p:ph type="body" sz="half" idx="13"/>
          </p:nvPr>
        </p:nvSpPr>
        <p:spPr>
          <a:xfrm>
            <a:off x="4791456" y="1243584"/>
            <a:ext cx="4123945" cy="3252217"/>
          </a:xfrm>
          <a:prstGeom prst="rect">
            <a:avLst/>
          </a:prstGeom>
        </p:spPr>
        <p:txBody>
          <a:bodyPr>
            <a:normAutofit/>
          </a:bodyPr>
          <a:lstStyle/>
          <a:p>
            <a:endParaRP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1865236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9317"/>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60CA53-7CFA-4C4E-88B8-2A940B5C2B6F}"/>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F8E5EA2-7385-A546-8F2E-F86382D3926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10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104"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5"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106" name="Text Placeholder 3"/>
          <p:cNvSpPr>
            <a:spLocks noGrp="1"/>
          </p:cNvSpPr>
          <p:nvPr>
            <p:ph type="body" sz="quarter" idx="14"/>
          </p:nvPr>
        </p:nvSpPr>
        <p:spPr>
          <a:xfrm>
            <a:off x="4791456" y="1243584"/>
            <a:ext cx="1837945" cy="3252217"/>
          </a:xfrm>
          <a:prstGeom prst="rect">
            <a:avLst/>
          </a:prstGeom>
        </p:spPr>
        <p:txBody>
          <a:bodyPr>
            <a:normAutofit/>
          </a:bodyPr>
          <a:lstStyle/>
          <a:p>
            <a:endParaRPr/>
          </a:p>
        </p:txBody>
      </p:sp>
      <p:sp>
        <p:nvSpPr>
          <p:cNvPr id="107" name="Text Placeholder 4"/>
          <p:cNvSpPr>
            <a:spLocks noGrp="1"/>
          </p:cNvSpPr>
          <p:nvPr>
            <p:ph type="body" sz="quarter" idx="15"/>
          </p:nvPr>
        </p:nvSpPr>
        <p:spPr>
          <a:xfrm>
            <a:off x="7077457" y="1243584"/>
            <a:ext cx="1837945" cy="3252217"/>
          </a:xfrm>
          <a:prstGeom prst="rect">
            <a:avLst/>
          </a:prstGeom>
        </p:spPr>
        <p:txBody>
          <a:bodyPr>
            <a:normAutofit/>
          </a:bodyPr>
          <a:lstStyle/>
          <a:p>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675511097"/>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116"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7"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591487552"/>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126" name="Body Level One…"/>
          <p:cNvSpPr txBox="1">
            <a:spLocks noGrp="1"/>
          </p:cNvSpPr>
          <p:nvPr>
            <p:ph type="body" sz="quarter" idx="1"/>
          </p:nvPr>
        </p:nvSpPr>
        <p:spPr>
          <a:xfrm>
            <a:off x="4791456"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27" name="Text Placeholder 2"/>
          <p:cNvSpPr>
            <a:spLocks noGrp="1"/>
          </p:cNvSpPr>
          <p:nvPr>
            <p:ph type="body" sz="quarter" idx="13"/>
          </p:nvPr>
        </p:nvSpPr>
        <p:spPr>
          <a:xfrm>
            <a:off x="7077457" y="201168"/>
            <a:ext cx="1837945" cy="4294634"/>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3312421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210314" y="137669"/>
            <a:ext cx="4142164" cy="4294633"/>
          </a:xfrm>
          <a:prstGeom prst="rect">
            <a:avLst/>
          </a:prstGeom>
        </p:spPr>
        <p:txBody>
          <a:bodyPr>
            <a:normAutofit/>
          </a:bodyPr>
          <a:lstStyle/>
          <a:p>
            <a:r>
              <a:t>Title Text</a:t>
            </a:r>
          </a:p>
        </p:txBody>
      </p:sp>
      <p:sp>
        <p:nvSpPr>
          <p:cNvPr id="136" name="Cool gray 10 rectangle"/>
          <p:cNvSpPr/>
          <p:nvPr/>
        </p:nvSpPr>
        <p:spPr>
          <a:xfrm>
            <a:off x="4572000" y="0"/>
            <a:ext cx="4572000" cy="5143500"/>
          </a:xfrm>
          <a:prstGeom prst="rect">
            <a:avLst/>
          </a:prstGeom>
          <a:solidFill>
            <a:srgbClr val="F3F3F3"/>
          </a:solidFill>
          <a:ln w="12700">
            <a:miter lim="400000"/>
          </a:ln>
        </p:spPr>
        <p:txBody>
          <a:bodyPr lIns="36000" tIns="36000" rIns="36000" bIns="36000" anchor="ctr"/>
          <a:lstStyle/>
          <a:p>
            <a:pPr algn="ctr">
              <a:defRPr sz="1200"/>
            </a:pPr>
            <a:endParaRPr sz="1200"/>
          </a:p>
        </p:txBody>
      </p:sp>
      <p:sp>
        <p:nvSpPr>
          <p:cNvPr id="137" name="Body Level One…"/>
          <p:cNvSpPr txBox="1">
            <a:spLocks noGrp="1"/>
          </p:cNvSpPr>
          <p:nvPr>
            <p:ph type="body" sz="half" idx="1"/>
          </p:nvPr>
        </p:nvSpPr>
        <p:spPr>
          <a:xfrm>
            <a:off x="4791456" y="201169"/>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12693442"/>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146"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014043954"/>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5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5554452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171"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13447038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180"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8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642383088"/>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188"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lvl1pPr>
          </a:lstStyle>
          <a:p>
            <a:r>
              <a:t>Title Text</a:t>
            </a:r>
          </a:p>
        </p:txBody>
      </p:sp>
      <p:sp>
        <p:nvSpPr>
          <p:cNvPr id="189"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832060824"/>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0" y="0"/>
            <a:ext cx="9144000" cy="1276350"/>
          </a:xfrm>
          <a:prstGeom prst="rect">
            <a:avLst/>
          </a:prstGeom>
          <a:solidFill>
            <a:srgbClr val="000000"/>
          </a:solidFill>
        </p:spPr>
        <p:txBody>
          <a:bodyPr lIns="139700" tIns="139700" rIns="139700" bIns="139700">
            <a:normAutofit/>
          </a:bodyPr>
          <a:lstStyle>
            <a:lvl1pPr marL="76198"/>
          </a:lstStyle>
          <a:p>
            <a:r>
              <a:t>Title Text</a:t>
            </a:r>
          </a:p>
        </p:txBody>
      </p:sp>
      <p:sp>
        <p:nvSpPr>
          <p:cNvPr id="198"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9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83200892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narrow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193673"/>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DAC970C1-ED6D-4B44-961F-07156650F1D9}"/>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DB8D89B-41F7-4E42-8330-277F3C7E0BD8}"/>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06"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207" name="Body Level One…"/>
          <p:cNvSpPr txBox="1">
            <a:spLocks noGrp="1"/>
          </p:cNvSpPr>
          <p:nvPr>
            <p:ph type="body" sz="quarter" idx="1"/>
          </p:nvPr>
        </p:nvSpPr>
        <p:spPr>
          <a:xfrm>
            <a:off x="-2" y="2571750"/>
            <a:ext cx="2286003" cy="2571750"/>
          </a:xfrm>
          <a:prstGeom prst="rect">
            <a:avLst/>
          </a:prstGeom>
          <a:solidFill>
            <a:srgbClr val="000000"/>
          </a:solidFill>
        </p:spPr>
        <p:txBody>
          <a:bodyPr lIns="201168" tIns="201168" rIns="201168" bIns="201168">
            <a:normAutofit/>
          </a:bodyPr>
          <a:lstStyle>
            <a:lvl2pPr marL="240940" indent="-243224"/>
            <a:lvl3pPr marL="412389" indent="-243224"/>
            <a:lvl4pPr marL="698135" indent="-243224"/>
            <a:lvl5pPr marL="872757" indent="-243224"/>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287654374"/>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15" name="Body Level One…"/>
          <p:cNvSpPr txBox="1">
            <a:spLocks noGrp="1"/>
          </p:cNvSpPr>
          <p:nvPr>
            <p:ph type="body" sz="half" idx="1"/>
          </p:nvPr>
        </p:nvSpPr>
        <p:spPr>
          <a:xfrm>
            <a:off x="0" y="0"/>
            <a:ext cx="2286000" cy="5148072"/>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7990314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23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014799170"/>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242"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3"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244"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4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3935318"/>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5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25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4" name="Text Placeholde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255"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pPr>
            <a:endParaRPr/>
          </a:p>
        </p:txBody>
      </p:sp>
      <p:sp>
        <p:nvSpPr>
          <p:cNvPr id="25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18946843"/>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63" name="Body Level One…"/>
          <p:cNvSpPr txBox="1">
            <a:spLocks noGrp="1"/>
          </p:cNvSpPr>
          <p:nvPr>
            <p:ph type="body" sz="quarter" idx="1"/>
          </p:nvPr>
        </p:nvSpPr>
        <p:spPr>
          <a:xfrm>
            <a:off x="219457"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6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567410471"/>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27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415883405"/>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278"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34156595"/>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10312" y="137669"/>
            <a:ext cx="4133090" cy="804673"/>
          </a:xfrm>
          <a:prstGeom prst="rect">
            <a:avLst/>
          </a:prstGeom>
        </p:spPr>
        <p:txBody>
          <a:bodyPr>
            <a:normAutofit/>
          </a:bodyPr>
          <a:lstStyle/>
          <a:p>
            <a:r>
              <a:t>Title Text</a:t>
            </a:r>
          </a:p>
        </p:txBody>
      </p:sp>
      <p:sp>
        <p:nvSpPr>
          <p:cNvPr id="286"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lvl1pPr>
            <a:lvl2pPr marL="0" indent="0">
              <a:spcBef>
                <a:spcPts val="0"/>
              </a:spcBef>
              <a:buSzTx/>
              <a:buNone/>
              <a:defRPr sz="1000"/>
            </a:lvl2pPr>
            <a:lvl3pPr marL="0" indent="201609">
              <a:spcBef>
                <a:spcPts val="0"/>
              </a:spcBef>
              <a:buSzTx/>
              <a:buNone/>
              <a:defRPr sz="1000"/>
            </a:lvl3pPr>
            <a:lvl4pPr marL="0" indent="434970">
              <a:spcBef>
                <a:spcPts val="0"/>
              </a:spcBef>
              <a:buSzTx/>
              <a:buNone/>
              <a:defRPr sz="1000"/>
            </a:lvl4pPr>
            <a:lvl5pPr marL="0" indent="631817">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287" name="Text Placeholder 2"/>
          <p:cNvSpPr>
            <a:spLocks noGrp="1"/>
          </p:cNvSpPr>
          <p:nvPr>
            <p:ph type="body" sz="quarter" idx="13"/>
          </p:nvPr>
        </p:nvSpPr>
        <p:spPr>
          <a:xfrm>
            <a:off x="223658" y="3205697"/>
            <a:ext cx="6405745" cy="1309877"/>
          </a:xfrm>
          <a:prstGeom prst="rect">
            <a:avLst/>
          </a:prstGeom>
        </p:spPr>
        <p:txBody>
          <a:bodyPr anchor="b">
            <a:normAutofit/>
          </a:bodyPr>
          <a:lstStyle>
            <a:lvl1pPr>
              <a:spcBef>
                <a:spcPts val="225"/>
              </a:spcBef>
              <a:defRPr sz="600"/>
            </a:lvl1pPr>
          </a:lstStyle>
          <a:p>
            <a:pPr>
              <a:spcBef>
                <a:spcPts val="300"/>
              </a:spcBef>
              <a:defRPr sz="600"/>
            </a:pPr>
            <a:endParaRPr/>
          </a:p>
        </p:txBody>
      </p:sp>
      <p:sp>
        <p:nvSpPr>
          <p:cNvPr id="28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00626777"/>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ibm sign-off">
    <p:bg>
      <p:bgPr>
        <a:gradFill flip="none" rotWithShape="1">
          <a:gsLst>
            <a:gs pos="0">
              <a:srgbClr val="03B5B8"/>
            </a:gs>
            <a:gs pos="100000">
              <a:srgbClr val="1465FF"/>
            </a:gs>
          </a:gsLst>
          <a:lin ang="3119190" scaled="0"/>
        </a:gradFill>
        <a:effectLst/>
      </p:bgPr>
    </p:bg>
    <p:spTree>
      <p:nvGrpSpPr>
        <p:cNvPr id="1" name=""/>
        <p:cNvGrpSpPr/>
        <p:nvPr/>
      </p:nvGrpSpPr>
      <p:grpSpPr>
        <a:xfrm>
          <a:off x="0" y="0"/>
          <a:ext cx="0" cy="0"/>
          <a:chOff x="0" y="0"/>
          <a:chExt cx="0" cy="0"/>
        </a:xfrm>
      </p:grpSpPr>
      <p:sp>
        <p:nvSpPr>
          <p:cNvPr id="29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296" name="Asset 5@11-100.png" descr="Asset 5@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81285" y="1932549"/>
            <a:ext cx="1181430" cy="1042702"/>
          </a:xfrm>
          <a:prstGeom prst="rect">
            <a:avLst/>
          </a:prstGeom>
          <a:ln w="12700">
            <a:miter lim="400000"/>
          </a:ln>
        </p:spPr>
      </p:pic>
    </p:spTree>
    <p:extLst>
      <p:ext uri="{BB962C8B-B14F-4D97-AF65-F5344CB8AC3E}">
        <p14:creationId xmlns:p14="http://schemas.microsoft.com/office/powerpoint/2010/main" val="30112192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10313" y="185435"/>
            <a:ext cx="4142164" cy="4294632"/>
          </a:xfrm>
        </p:spPr>
        <p:txBody>
          <a:bodyPr/>
          <a:lstStyle>
            <a:lvl1pPr>
              <a:defRPr>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193673"/>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ibm sign-off copy">
    <p:spTree>
      <p:nvGrpSpPr>
        <p:cNvPr id="1" name=""/>
        <p:cNvGrpSpPr/>
        <p:nvPr/>
      </p:nvGrpSpPr>
      <p:grpSpPr>
        <a:xfrm>
          <a:off x="0" y="0"/>
          <a:ext cx="0" cy="0"/>
          <a:chOff x="0" y="0"/>
          <a:chExt cx="0" cy="0"/>
        </a:xfrm>
      </p:grpSpPr>
      <p:sp>
        <p:nvSpPr>
          <p:cNvPr id="30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304"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1955" y="2315617"/>
            <a:ext cx="1292096" cy="512271"/>
          </a:xfrm>
          <a:prstGeom prst="rect">
            <a:avLst/>
          </a:prstGeom>
          <a:ln w="12700">
            <a:miter lim="400000"/>
          </a:ln>
        </p:spPr>
      </p:pic>
      <p:pic>
        <p:nvPicPr>
          <p:cNvPr id="305" name="Asset 5@11-100.png" descr="Asset 5@11-1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545" y="2006367"/>
            <a:ext cx="945212" cy="834221"/>
          </a:xfrm>
          <a:prstGeom prst="rect">
            <a:avLst/>
          </a:prstGeom>
          <a:ln w="12700">
            <a:miter lim="400000"/>
          </a:ln>
        </p:spPr>
      </p:pic>
    </p:spTree>
    <p:extLst>
      <p:ext uri="{BB962C8B-B14F-4D97-AF65-F5344CB8AC3E}">
        <p14:creationId xmlns:p14="http://schemas.microsoft.com/office/powerpoint/2010/main" val="959142224"/>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ibm sign-off copy 1">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313" name="Asset 6@11-100.png" descr="Asset 6@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2865" y="2122987"/>
            <a:ext cx="3115789" cy="726896"/>
          </a:xfrm>
          <a:prstGeom prst="rect">
            <a:avLst/>
          </a:prstGeom>
          <a:ln w="12700">
            <a:miter lim="400000"/>
          </a:ln>
        </p:spPr>
      </p:pic>
    </p:spTree>
    <p:extLst>
      <p:ext uri="{BB962C8B-B14F-4D97-AF65-F5344CB8AC3E}">
        <p14:creationId xmlns:p14="http://schemas.microsoft.com/office/powerpoint/2010/main" val="3430572151"/>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1_cover">
    <p:bg>
      <p:bgPr>
        <a:gradFill flip="none" rotWithShape="1">
          <a:gsLst>
            <a:gs pos="0">
              <a:srgbClr val="03B2BB"/>
            </a:gs>
            <a:gs pos="100000">
              <a:srgbClr val="1465FF"/>
            </a:gs>
          </a:gsLst>
          <a:lin ang="3119190" scaled="0"/>
        </a:gra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10312" y="137669"/>
            <a:ext cx="4142234" cy="2977900"/>
          </a:xfrm>
          <a:prstGeom prst="rect">
            <a:avLst/>
          </a:prstGeom>
        </p:spPr>
        <p:txBody>
          <a:bodyPr>
            <a:normAutofit/>
          </a:bodyPr>
          <a:lstStyle/>
          <a:p>
            <a:r>
              <a:t>Title Text</a:t>
            </a:r>
          </a:p>
        </p:txBody>
      </p:sp>
      <p:pic>
        <p:nvPicPr>
          <p:cNvPr id="321"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3078"/>
            <a:ext cx="521590" cy="206792"/>
          </a:xfrm>
          <a:prstGeom prst="rect">
            <a:avLst/>
          </a:prstGeom>
          <a:ln w="12700">
            <a:miter lim="400000"/>
          </a:ln>
        </p:spPr>
      </p:pic>
      <p:pic>
        <p:nvPicPr>
          <p:cNvPr id="322" name="Watson_Logo_2D_Rev_RGB-01.png" descr="Watson_Logo_2D_Rev_RGB-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1423" y="995685"/>
            <a:ext cx="5123687" cy="5143501"/>
          </a:xfrm>
          <a:prstGeom prst="rect">
            <a:avLst/>
          </a:prstGeom>
          <a:ln w="12700">
            <a:miter lim="400000"/>
          </a:ln>
        </p:spPr>
      </p:pic>
      <p:pic>
        <p:nvPicPr>
          <p:cNvPr id="323" name="Asset 5@11-100.png" descr="Asset 5@11-1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931" y="4486286"/>
            <a:ext cx="468609" cy="413583"/>
          </a:xfrm>
          <a:prstGeom prst="rect">
            <a:avLst/>
          </a:prstGeom>
          <a:ln w="12700">
            <a:miter lim="400000"/>
          </a:ln>
        </p:spPr>
      </p:pic>
      <p:sp>
        <p:nvSpPr>
          <p:cNvPr id="324"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63173971"/>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31"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26570015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39" name="Title Text"/>
          <p:cNvSpPr txBox="1">
            <a:spLocks noGrp="1"/>
          </p:cNvSpPr>
          <p:nvPr>
            <p:ph type="title"/>
          </p:nvPr>
        </p:nvSpPr>
        <p:spPr>
          <a:xfrm>
            <a:off x="210312" y="137669"/>
            <a:ext cx="4142234" cy="800101"/>
          </a:xfrm>
          <a:prstGeom prst="rect">
            <a:avLst/>
          </a:prstGeom>
        </p:spPr>
        <p:txBody>
          <a:bodyPr>
            <a:normAutofit/>
          </a:bodyPr>
          <a:lstStyle/>
          <a:p>
            <a:r>
              <a:t>Title Text</a:t>
            </a:r>
          </a:p>
        </p:txBody>
      </p:sp>
      <p:sp>
        <p:nvSpPr>
          <p:cNvPr id="340"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lvl1pPr>
            <a:lvl2pPr marL="0" indent="0">
              <a:spcBef>
                <a:spcPts val="0"/>
              </a:spcBef>
              <a:buSzTx/>
              <a:buNone/>
            </a:lvl2pPr>
            <a:lvl3pPr marL="0" indent="201609">
              <a:spcBef>
                <a:spcPts val="0"/>
              </a:spcBef>
              <a:buSzTx/>
              <a:buNone/>
            </a:lvl3pPr>
            <a:lvl4pPr marL="0" indent="434970">
              <a:spcBef>
                <a:spcPts val="0"/>
              </a:spcBef>
              <a:buSzTx/>
              <a:buNone/>
            </a:lvl4pPr>
            <a:lvl5pPr marL="0" indent="631817">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41"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lvl1pPr>
          </a:lstStyle>
          <a:p>
            <a:pPr>
              <a:spcBef>
                <a:spcPts val="0"/>
              </a:spcBef>
            </a:pPr>
            <a:endParaRPr/>
          </a:p>
        </p:txBody>
      </p:sp>
      <p:sp>
        <p:nvSpPr>
          <p:cNvPr id="34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4255340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49"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350"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3682769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58" name="Title Text"/>
          <p:cNvSpPr txBox="1">
            <a:spLocks noGrp="1"/>
          </p:cNvSpPr>
          <p:nvPr>
            <p:ph type="title"/>
          </p:nvPr>
        </p:nvSpPr>
        <p:spPr>
          <a:xfrm>
            <a:off x="219457" y="181357"/>
            <a:ext cx="4133089" cy="804673"/>
          </a:xfrm>
          <a:prstGeom prst="rect">
            <a:avLst/>
          </a:prstGeom>
        </p:spPr>
        <p:txBody>
          <a:bodyPr>
            <a:normAutofit/>
          </a:bodyPr>
          <a:lstStyle>
            <a:lvl1pPr>
              <a:defRPr sz="1600"/>
            </a:lvl1pPr>
          </a:lstStyle>
          <a:p>
            <a:r>
              <a:t>Title Text</a:t>
            </a:r>
          </a:p>
        </p:txBody>
      </p:sp>
      <p:sp>
        <p:nvSpPr>
          <p:cNvPr id="359"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lvl1pPr>
            <a:lvl2pPr marL="1189019" indent="-1191302">
              <a:lnSpc>
                <a:spcPct val="90000"/>
              </a:lnSpc>
              <a:defRPr sz="9600" b="1"/>
            </a:lvl2pPr>
            <a:lvl3pPr marL="1360467" indent="-1191302">
              <a:lnSpc>
                <a:spcPct val="90000"/>
              </a:lnSpc>
              <a:defRPr sz="9600" b="1"/>
            </a:lvl3pPr>
            <a:lvl4pPr marL="1646213" indent="-1191302">
              <a:lnSpc>
                <a:spcPct val="90000"/>
              </a:lnSpc>
              <a:defRPr sz="9600" b="1"/>
            </a:lvl4pPr>
            <a:lvl5pPr marL="1820836" indent="-1191302">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360"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6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373972584"/>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68" name="Title Text"/>
          <p:cNvSpPr txBox="1">
            <a:spLocks noGrp="1"/>
          </p:cNvSpPr>
          <p:nvPr>
            <p:ph type="title"/>
          </p:nvPr>
        </p:nvSpPr>
        <p:spPr>
          <a:xfrm>
            <a:off x="137161" y="-152400"/>
            <a:ext cx="8778173" cy="4660464"/>
          </a:xfrm>
          <a:prstGeom prst="rect">
            <a:avLst/>
          </a:prstGeom>
        </p:spPr>
        <p:txBody>
          <a:bodyPr>
            <a:normAutofit/>
          </a:bodyPr>
          <a:lstStyle>
            <a:lvl1pPr>
              <a:defRPr sz="9600" b="1"/>
            </a:lvl1pPr>
          </a:lstStyle>
          <a:p>
            <a:r>
              <a:t>Title Text</a:t>
            </a:r>
          </a:p>
        </p:txBody>
      </p:sp>
      <p:sp>
        <p:nvSpPr>
          <p:cNvPr id="36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719393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76" name="Title Text"/>
          <p:cNvSpPr txBox="1">
            <a:spLocks noGrp="1"/>
          </p:cNvSpPr>
          <p:nvPr>
            <p:ph type="title"/>
          </p:nvPr>
        </p:nvSpPr>
        <p:spPr>
          <a:xfrm>
            <a:off x="210314" y="137669"/>
            <a:ext cx="5562535" cy="4294633"/>
          </a:xfrm>
          <a:prstGeom prst="rect">
            <a:avLst/>
          </a:prstGeom>
        </p:spPr>
        <p:txBody>
          <a:bodyPr>
            <a:normAutofit/>
          </a:bodyPr>
          <a:lstStyle/>
          <a:p>
            <a:r>
              <a:t>Title Text</a:t>
            </a:r>
          </a:p>
        </p:txBody>
      </p:sp>
      <p:sp>
        <p:nvSpPr>
          <p:cNvPr id="37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945578134"/>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1_title, text">
    <p:bg>
      <p:bgPr>
        <a:solidFill>
          <a:schemeClr val="accent2"/>
        </a:solidFill>
        <a:effectLst/>
      </p:bgPr>
    </p:bg>
    <p:spTree>
      <p:nvGrpSpPr>
        <p:cNvPr id="1" name=""/>
        <p:cNvGrpSpPr/>
        <p:nvPr/>
      </p:nvGrpSpPr>
      <p:grpSpPr>
        <a:xfrm>
          <a:off x="0" y="0"/>
          <a:ext cx="0" cy="0"/>
          <a:chOff x="0" y="0"/>
          <a:chExt cx="0" cy="0"/>
        </a:xfrm>
      </p:grpSpPr>
      <p:sp>
        <p:nvSpPr>
          <p:cNvPr id="38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385"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8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58165970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image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6" name="Footer Placeholder">
            <a:extLst>
              <a:ext uri="{FF2B5EF4-FFF2-40B4-BE49-F238E27FC236}">
                <a16:creationId xmlns:a16="http://schemas.microsoft.com/office/drawing/2014/main" id="{2A42C47D-1629-0C4F-87CE-3F249C912FB7}"/>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6610BD2-56DF-6747-987E-719D427EC1F4}"/>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39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394"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95" name="Text Placeholder 2"/>
          <p:cNvSpPr>
            <a:spLocks noGrp="1"/>
          </p:cNvSpPr>
          <p:nvPr>
            <p:ph type="body" sz="half" idx="13"/>
          </p:nvPr>
        </p:nvSpPr>
        <p:spPr>
          <a:xfrm>
            <a:off x="4791458" y="1243584"/>
            <a:ext cx="4123877" cy="3252217"/>
          </a:xfrm>
          <a:prstGeom prst="rect">
            <a:avLst/>
          </a:prstGeom>
        </p:spPr>
        <p:txBody>
          <a:bodyPr>
            <a:normAutofit/>
          </a:bodyPr>
          <a:lstStyle/>
          <a:p>
            <a:endParaRPr/>
          </a:p>
        </p:txBody>
      </p:sp>
      <p:sp>
        <p:nvSpPr>
          <p:cNvPr id="39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345301085"/>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0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04"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lvl1pPr>
            <a:lvl2pPr marL="295541" indent="-297826">
              <a:defRPr sz="2400"/>
            </a:lvl2pPr>
            <a:lvl3pPr marL="466991" indent="-297826">
              <a:defRPr sz="2400"/>
            </a:lvl3pPr>
            <a:lvl4pPr marL="752736" indent="-297826">
              <a:defRPr sz="2400"/>
            </a:lvl4pPr>
            <a:lvl5pPr marL="927359" indent="-297826">
              <a:defRPr sz="2400"/>
            </a:lvl5pPr>
          </a:lstStyle>
          <a:p>
            <a:r>
              <a:t>Body Level One</a:t>
            </a:r>
          </a:p>
          <a:p>
            <a:pPr lvl="1"/>
            <a:r>
              <a:t>Body Level Two</a:t>
            </a:r>
          </a:p>
          <a:p>
            <a:pPr lvl="2"/>
            <a:r>
              <a:t>Body Level Three</a:t>
            </a:r>
          </a:p>
          <a:p>
            <a:pPr lvl="3"/>
            <a:r>
              <a:t>Body Level Four</a:t>
            </a:r>
          </a:p>
          <a:p>
            <a:pPr lvl="4"/>
            <a:r>
              <a:t>Body Level Five</a:t>
            </a:r>
          </a:p>
        </p:txBody>
      </p:sp>
      <p:sp>
        <p:nvSpPr>
          <p:cNvPr id="405" name="Text Placeholder"/>
          <p:cNvSpPr>
            <a:spLocks noGrp="1"/>
          </p:cNvSpPr>
          <p:nvPr>
            <p:ph type="body" sz="half" idx="13"/>
          </p:nvPr>
        </p:nvSpPr>
        <p:spPr>
          <a:xfrm>
            <a:off x="4791456" y="1243584"/>
            <a:ext cx="4123945" cy="3252217"/>
          </a:xfrm>
          <a:prstGeom prst="rect">
            <a:avLst/>
          </a:prstGeom>
        </p:spPr>
        <p:txBody>
          <a:bodyPr>
            <a:normAutofit/>
          </a:bodyPr>
          <a:lstStyle/>
          <a:p>
            <a:endParaRPr/>
          </a:p>
        </p:txBody>
      </p:sp>
      <p:sp>
        <p:nvSpPr>
          <p:cNvPr id="40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358082592"/>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title, text (four columns)">
    <p:bg>
      <p:bgPr>
        <a:solidFill>
          <a:schemeClr val="accent2"/>
        </a:solidFill>
        <a:effectLst/>
      </p:bgPr>
    </p:bg>
    <p:spTree>
      <p:nvGrpSpPr>
        <p:cNvPr id="1" name=""/>
        <p:cNvGrpSpPr/>
        <p:nvPr/>
      </p:nvGrpSpPr>
      <p:grpSpPr>
        <a:xfrm>
          <a:off x="0" y="0"/>
          <a:ext cx="0" cy="0"/>
          <a:chOff x="0" y="0"/>
          <a:chExt cx="0" cy="0"/>
        </a:xfrm>
      </p:grpSpPr>
      <p:sp>
        <p:nvSpPr>
          <p:cNvPr id="41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14"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15"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416" name="Text Placeholder 3"/>
          <p:cNvSpPr>
            <a:spLocks noGrp="1"/>
          </p:cNvSpPr>
          <p:nvPr>
            <p:ph type="body" sz="quarter" idx="14"/>
          </p:nvPr>
        </p:nvSpPr>
        <p:spPr>
          <a:xfrm>
            <a:off x="4791456" y="1243584"/>
            <a:ext cx="1837945" cy="3252217"/>
          </a:xfrm>
          <a:prstGeom prst="rect">
            <a:avLst/>
          </a:prstGeom>
        </p:spPr>
        <p:txBody>
          <a:bodyPr>
            <a:normAutofit/>
          </a:bodyPr>
          <a:lstStyle/>
          <a:p>
            <a:endParaRPr/>
          </a:p>
        </p:txBody>
      </p:sp>
      <p:sp>
        <p:nvSpPr>
          <p:cNvPr id="417" name="Text Placeholder 4"/>
          <p:cNvSpPr>
            <a:spLocks noGrp="1"/>
          </p:cNvSpPr>
          <p:nvPr>
            <p:ph type="body" sz="quarter" idx="15"/>
          </p:nvPr>
        </p:nvSpPr>
        <p:spPr>
          <a:xfrm>
            <a:off x="7077457" y="1243584"/>
            <a:ext cx="1837945" cy="3252217"/>
          </a:xfrm>
          <a:prstGeom prst="rect">
            <a:avLst/>
          </a:prstGeom>
        </p:spPr>
        <p:txBody>
          <a:bodyPr>
            <a:normAutofit/>
          </a:bodyPr>
          <a:lstStyle/>
          <a:p>
            <a:endParaRPr/>
          </a:p>
        </p:txBody>
      </p:sp>
      <p:sp>
        <p:nvSpPr>
          <p:cNvPr id="4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02524006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1_title, text, half-image">
    <p:bg>
      <p:bgPr>
        <a:solidFill>
          <a:schemeClr val="accent2"/>
        </a:solidFill>
        <a:effectLst/>
      </p:bgPr>
    </p:bg>
    <p:spTree>
      <p:nvGrpSpPr>
        <p:cNvPr id="1" name=""/>
        <p:cNvGrpSpPr/>
        <p:nvPr/>
      </p:nvGrpSpPr>
      <p:grpSpPr>
        <a:xfrm>
          <a:off x="0" y="0"/>
          <a:ext cx="0" cy="0"/>
          <a:chOff x="0" y="0"/>
          <a:chExt cx="0" cy="0"/>
        </a:xfrm>
      </p:grpSpPr>
      <p:sp>
        <p:nvSpPr>
          <p:cNvPr id="425"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26"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27"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2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6606545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1_title, text (two narrow columns)">
    <p:bg>
      <p:bgPr>
        <a:solidFill>
          <a:schemeClr val="accent2"/>
        </a:solidFill>
        <a:effectLst/>
      </p:bgPr>
    </p:bg>
    <p:spTree>
      <p:nvGrpSpPr>
        <p:cNvPr id="1" name=""/>
        <p:cNvGrpSpPr/>
        <p:nvPr/>
      </p:nvGrpSpPr>
      <p:grpSpPr>
        <a:xfrm>
          <a:off x="0" y="0"/>
          <a:ext cx="0" cy="0"/>
          <a:chOff x="0" y="0"/>
          <a:chExt cx="0" cy="0"/>
        </a:xfrm>
      </p:grpSpPr>
      <p:sp>
        <p:nvSpPr>
          <p:cNvPr id="43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436" name="Body Level One…"/>
          <p:cNvSpPr txBox="1">
            <a:spLocks noGrp="1"/>
          </p:cNvSpPr>
          <p:nvPr>
            <p:ph type="body" sz="quarter" idx="1"/>
          </p:nvPr>
        </p:nvSpPr>
        <p:spPr>
          <a:xfrm>
            <a:off x="4791456"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37" name="Text Placeholder 2"/>
          <p:cNvSpPr>
            <a:spLocks noGrp="1"/>
          </p:cNvSpPr>
          <p:nvPr>
            <p:ph type="body" sz="quarter" idx="13"/>
          </p:nvPr>
        </p:nvSpPr>
        <p:spPr>
          <a:xfrm>
            <a:off x="7077457" y="201168"/>
            <a:ext cx="1837945" cy="4294634"/>
          </a:xfrm>
          <a:prstGeom prst="rect">
            <a:avLst/>
          </a:prstGeom>
        </p:spPr>
        <p:txBody>
          <a:bodyPr>
            <a:normAutofit/>
          </a:bodyPr>
          <a:lstStyle/>
          <a:p>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5615173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1_title, text (split background)">
    <p:bg>
      <p:bgPr>
        <a:solidFill>
          <a:schemeClr val="accent2"/>
        </a:solidFill>
        <a:effectLst/>
      </p:bgPr>
    </p:bg>
    <p:spTree>
      <p:nvGrpSpPr>
        <p:cNvPr id="1" name=""/>
        <p:cNvGrpSpPr/>
        <p:nvPr/>
      </p:nvGrpSpPr>
      <p:grpSpPr>
        <a:xfrm>
          <a:off x="0" y="0"/>
          <a:ext cx="0" cy="0"/>
          <a:chOff x="0" y="0"/>
          <a:chExt cx="0" cy="0"/>
        </a:xfrm>
      </p:grpSpPr>
      <p:sp>
        <p:nvSpPr>
          <p:cNvPr id="445" name="Title Text"/>
          <p:cNvSpPr txBox="1">
            <a:spLocks noGrp="1"/>
          </p:cNvSpPr>
          <p:nvPr>
            <p:ph type="title"/>
          </p:nvPr>
        </p:nvSpPr>
        <p:spPr>
          <a:xfrm>
            <a:off x="210314" y="137669"/>
            <a:ext cx="4142164" cy="4294633"/>
          </a:xfrm>
          <a:prstGeom prst="rect">
            <a:avLst/>
          </a:prstGeom>
        </p:spPr>
        <p:txBody>
          <a:bodyPr>
            <a:normAutofit/>
          </a:bodyPr>
          <a:lstStyle/>
          <a:p>
            <a:r>
              <a:t>Title Text</a:t>
            </a:r>
          </a:p>
        </p:txBody>
      </p:sp>
      <p:sp>
        <p:nvSpPr>
          <p:cNvPr id="446" name="Black rectangle"/>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pPr>
            <a:endParaRPr sz="1200"/>
          </a:p>
        </p:txBody>
      </p:sp>
      <p:sp>
        <p:nvSpPr>
          <p:cNvPr id="447"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4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26825563"/>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55"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456"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366555524"/>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464" name="Title Text"/>
          <p:cNvSpPr txBox="1">
            <a:spLocks noGrp="1"/>
          </p:cNvSpPr>
          <p:nvPr>
            <p:ph type="title"/>
          </p:nvPr>
        </p:nvSpPr>
        <p:spPr>
          <a:xfrm>
            <a:off x="210312" y="137669"/>
            <a:ext cx="4142234" cy="4294633"/>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693331453"/>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blank">
    <p:bg>
      <p:bgPr>
        <a:solidFill>
          <a:schemeClr val="accent2"/>
        </a:solidFill>
        <a:effectLst/>
      </p:bgPr>
    </p:bg>
    <p:spTree>
      <p:nvGrpSpPr>
        <p:cNvPr id="1" name=""/>
        <p:cNvGrpSpPr/>
        <p:nvPr/>
      </p:nvGrpSpPr>
      <p:grpSpPr>
        <a:xfrm>
          <a:off x="0" y="0"/>
          <a:ext cx="0" cy="0"/>
          <a:chOff x="0" y="0"/>
          <a:chExt cx="0" cy="0"/>
        </a:xfrm>
      </p:grpSpPr>
      <p:sp>
        <p:nvSpPr>
          <p:cNvPr id="47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7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66809738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480"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481" name="Body Level One…"/>
          <p:cNvSpPr txBox="1">
            <a:spLocks noGrp="1"/>
          </p:cNvSpPr>
          <p:nvPr>
            <p:ph type="body" sz="half" idx="1"/>
          </p:nvPr>
        </p:nvSpPr>
        <p:spPr>
          <a:xfrm>
            <a:off x="219457" y="1243584"/>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8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3680510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half-blank area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FE07663-1EE2-EA40-AF32-38384D816D95}"/>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B2FD40-946C-7648-A454-37A18741DD3E}"/>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489"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490"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49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00359892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498"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lvl1pPr>
          </a:lstStyle>
          <a:p>
            <a:r>
              <a:t>Title Text</a:t>
            </a:r>
          </a:p>
        </p:txBody>
      </p:sp>
      <p:sp>
        <p:nvSpPr>
          <p:cNvPr id="499"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984288888"/>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07" name="Title Text"/>
          <p:cNvSpPr txBox="1">
            <a:spLocks noGrp="1"/>
          </p:cNvSpPr>
          <p:nvPr>
            <p:ph type="title"/>
          </p:nvPr>
        </p:nvSpPr>
        <p:spPr>
          <a:xfrm>
            <a:off x="0" y="0"/>
            <a:ext cx="9144000" cy="1276350"/>
          </a:xfrm>
          <a:prstGeom prst="rect">
            <a:avLst/>
          </a:prstGeom>
          <a:solidFill>
            <a:schemeClr val="accent2"/>
          </a:solidFill>
        </p:spPr>
        <p:txBody>
          <a:bodyPr lIns="139700" tIns="139700" rIns="139700" bIns="139700">
            <a:normAutofit/>
          </a:bodyPr>
          <a:lstStyle>
            <a:lvl1pPr marL="76198"/>
          </a:lstStyle>
          <a:p>
            <a:r>
              <a:t>Title Text</a:t>
            </a:r>
          </a:p>
        </p:txBody>
      </p:sp>
      <p:sp>
        <p:nvSpPr>
          <p:cNvPr id="508"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50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746976973"/>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16"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517" name="Body Level One…"/>
          <p:cNvSpPr txBox="1">
            <a:spLocks noGrp="1"/>
          </p:cNvSpPr>
          <p:nvPr>
            <p:ph type="body" sz="quarter" idx="1"/>
          </p:nvPr>
        </p:nvSpPr>
        <p:spPr>
          <a:xfrm>
            <a:off x="0" y="2571750"/>
            <a:ext cx="2286000" cy="2571750"/>
          </a:xfrm>
          <a:prstGeom prst="rect">
            <a:avLst/>
          </a:prstGeom>
          <a:solidFill>
            <a:schemeClr val="accent2"/>
          </a:solidFill>
        </p:spPr>
        <p:txBody>
          <a:bodyPr lIns="201168" tIns="201168" rIns="201168" bIns="201168">
            <a:normAutofit/>
          </a:bodyPr>
          <a:lstStyle>
            <a:lvl2pPr marL="240940" indent="-243224"/>
            <a:lvl3pPr marL="412389" indent="-243224"/>
            <a:lvl4pPr marL="698135" indent="-243224"/>
            <a:lvl5pPr marL="872757" indent="-243224"/>
          </a:lstStyle>
          <a:p>
            <a:r>
              <a:t>Body Level One</a:t>
            </a:r>
          </a:p>
          <a:p>
            <a:pPr lvl="1"/>
            <a:r>
              <a:t>Body Level Two</a:t>
            </a:r>
          </a:p>
          <a:p>
            <a:pPr lvl="2"/>
            <a:r>
              <a:t>Body Level Three</a:t>
            </a:r>
          </a:p>
          <a:p>
            <a:pPr lvl="3"/>
            <a:r>
              <a:t>Body Level Four</a:t>
            </a:r>
          </a:p>
          <a:p>
            <a:pPr lvl="4"/>
            <a:r>
              <a:t>Body Level Five</a:t>
            </a:r>
          </a:p>
        </p:txBody>
      </p:sp>
      <p:sp>
        <p:nvSpPr>
          <p:cNvPr id="51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6159648"/>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25" name="Body Level One…"/>
          <p:cNvSpPr txBox="1">
            <a:spLocks noGrp="1"/>
          </p:cNvSpPr>
          <p:nvPr>
            <p:ph type="body" sz="half" idx="1"/>
          </p:nvPr>
        </p:nvSpPr>
        <p:spPr>
          <a:xfrm>
            <a:off x="0" y="0"/>
            <a:ext cx="2286000" cy="5148072"/>
          </a:xfrm>
          <a:prstGeom prst="rect">
            <a:avLst/>
          </a:prstGeom>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2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779684094"/>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33"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34"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3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9762373"/>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4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4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4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53635507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case study 1: title, text (two columns), half-image">
    <p:bg>
      <p:bgPr>
        <a:solidFill>
          <a:schemeClr val="accent2"/>
        </a:solidFill>
        <a:effectLst/>
      </p:bgPr>
    </p:bg>
    <p:spTree>
      <p:nvGrpSpPr>
        <p:cNvPr id="1" name=""/>
        <p:cNvGrpSpPr/>
        <p:nvPr/>
      </p:nvGrpSpPr>
      <p:grpSpPr>
        <a:xfrm>
          <a:off x="0" y="0"/>
          <a:ext cx="0" cy="0"/>
          <a:chOff x="0" y="0"/>
          <a:chExt cx="0" cy="0"/>
        </a:xfrm>
      </p:grpSpPr>
      <p:sp>
        <p:nvSpPr>
          <p:cNvPr id="551"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52"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53"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554"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5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335778259"/>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562"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63" name="Body Level One…"/>
          <p:cNvSpPr txBox="1">
            <a:spLocks noGrp="1"/>
          </p:cNvSpPr>
          <p:nvPr>
            <p:ph type="body" sz="quarter" idx="1"/>
          </p:nvPr>
        </p:nvSpPr>
        <p:spPr>
          <a:xfrm>
            <a:off x="219457" y="1243584"/>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64" name="Text Placeholder 2"/>
          <p:cNvSpPr>
            <a:spLocks noGrp="1"/>
          </p:cNvSpPr>
          <p:nvPr>
            <p:ph type="body" sz="quarter" idx="13"/>
          </p:nvPr>
        </p:nvSpPr>
        <p:spPr>
          <a:xfrm>
            <a:off x="2505456" y="1243584"/>
            <a:ext cx="1837945" cy="3252217"/>
          </a:xfrm>
          <a:prstGeom prst="rect">
            <a:avLst/>
          </a:prstGeom>
        </p:spPr>
        <p:txBody>
          <a:bodyPr>
            <a:normAutofit/>
          </a:bodyPr>
          <a:lstStyle/>
          <a:p>
            <a:endParaRPr/>
          </a:p>
        </p:txBody>
      </p:sp>
      <p:sp>
        <p:nvSpPr>
          <p:cNvPr id="565"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pPr>
            <a:endParaRP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85200967"/>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573" name="Body Level One…"/>
          <p:cNvSpPr txBox="1">
            <a:spLocks noGrp="1"/>
          </p:cNvSpPr>
          <p:nvPr>
            <p:ph type="body" sz="quarter" idx="1"/>
          </p:nvPr>
        </p:nvSpPr>
        <p:spPr>
          <a:xfrm>
            <a:off x="219457" y="201169"/>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60202017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blank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B7E2169-CC05-974D-BD66-76CDF7CEF242}"/>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8504D54D-0B8A-E544-90FB-AE22E9CAB8D2}"/>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58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924856632"/>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588"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995817611"/>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595" name="Title Text"/>
          <p:cNvSpPr txBox="1">
            <a:spLocks noGrp="1"/>
          </p:cNvSpPr>
          <p:nvPr>
            <p:ph type="title"/>
          </p:nvPr>
        </p:nvSpPr>
        <p:spPr>
          <a:xfrm>
            <a:off x="210312" y="137669"/>
            <a:ext cx="4142234" cy="804673"/>
          </a:xfrm>
          <a:prstGeom prst="rect">
            <a:avLst/>
          </a:prstGeom>
        </p:spPr>
        <p:txBody>
          <a:bodyPr>
            <a:normAutofit/>
          </a:bodyPr>
          <a:lstStyle/>
          <a:p>
            <a:r>
              <a:t>Title Text</a:t>
            </a:r>
          </a:p>
        </p:txBody>
      </p:sp>
      <p:sp>
        <p:nvSpPr>
          <p:cNvPr id="596"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lvl1pPr>
            <a:lvl2pPr marL="0" indent="0">
              <a:spcBef>
                <a:spcPts val="0"/>
              </a:spcBef>
              <a:buSzTx/>
              <a:buNone/>
              <a:defRPr sz="1000"/>
            </a:lvl2pPr>
            <a:lvl3pPr marL="0" indent="201609">
              <a:spcBef>
                <a:spcPts val="0"/>
              </a:spcBef>
              <a:buSzTx/>
              <a:buNone/>
              <a:defRPr sz="1000"/>
            </a:lvl3pPr>
            <a:lvl4pPr marL="0" indent="434970">
              <a:spcBef>
                <a:spcPts val="0"/>
              </a:spcBef>
              <a:buSzTx/>
              <a:buNone/>
              <a:defRPr sz="1000"/>
            </a:lvl4pPr>
            <a:lvl5pPr marL="0" indent="631817">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597" name="Text Placeholder 2"/>
          <p:cNvSpPr>
            <a:spLocks noGrp="1"/>
          </p:cNvSpPr>
          <p:nvPr>
            <p:ph type="body" sz="quarter" idx="13"/>
          </p:nvPr>
        </p:nvSpPr>
        <p:spPr>
          <a:xfrm>
            <a:off x="219457" y="3209545"/>
            <a:ext cx="6409945" cy="1307593"/>
          </a:xfrm>
          <a:prstGeom prst="rect">
            <a:avLst/>
          </a:prstGeom>
        </p:spPr>
        <p:txBody>
          <a:bodyPr anchor="b">
            <a:normAutofit/>
          </a:bodyPr>
          <a:lstStyle>
            <a:lvl1pPr>
              <a:spcBef>
                <a:spcPts val="225"/>
              </a:spcBef>
              <a:defRPr sz="600"/>
            </a:lvl1pPr>
          </a:lstStyle>
          <a:p>
            <a:pPr>
              <a:spcBef>
                <a:spcPts val="300"/>
              </a:spcBef>
              <a:defRPr sz="600"/>
            </a:pPr>
            <a:endParaRPr/>
          </a:p>
        </p:txBody>
      </p:sp>
      <p:sp>
        <p:nvSpPr>
          <p:cNvPr id="59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6009891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pic>
        <p:nvPicPr>
          <p:cNvPr id="605"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315617"/>
            <a:ext cx="1292096" cy="512271"/>
          </a:xfrm>
          <a:prstGeom prst="rect">
            <a:avLst/>
          </a:prstGeom>
          <a:ln w="12700">
            <a:miter lim="400000"/>
          </a:ln>
        </p:spPr>
      </p:pic>
      <p:sp>
        <p:nvSpPr>
          <p:cNvPr id="60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64666455"/>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2_cover">
    <p:bg>
      <p:bgPr>
        <a:solidFill>
          <a:srgbClr val="F3F3F3"/>
        </a:solidFill>
        <a:effectLst/>
      </p:bgPr>
    </p:bg>
    <p:spTree>
      <p:nvGrpSpPr>
        <p:cNvPr id="1" name=""/>
        <p:cNvGrpSpPr/>
        <p:nvPr/>
      </p:nvGrpSpPr>
      <p:grpSpPr>
        <a:xfrm>
          <a:off x="0" y="0"/>
          <a:ext cx="0" cy="0"/>
          <a:chOff x="0" y="0"/>
          <a:chExt cx="0" cy="0"/>
        </a:xfrm>
      </p:grpSpPr>
      <p:sp>
        <p:nvSpPr>
          <p:cNvPr id="613"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pic>
        <p:nvPicPr>
          <p:cNvPr id="614"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2554"/>
            <a:ext cx="521590" cy="208109"/>
          </a:xfrm>
          <a:prstGeom prst="rect">
            <a:avLst/>
          </a:prstGeom>
          <a:ln w="12700">
            <a:miter lim="400000"/>
          </a:ln>
        </p:spPr>
      </p:pic>
      <p:sp>
        <p:nvSpPr>
          <p:cNvPr id="615"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206142183"/>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2_divider">
    <p:bg>
      <p:bgPr>
        <a:solidFill>
          <a:srgbClr val="F3F3F3"/>
        </a:solidFill>
        <a:effectLst/>
      </p:bgPr>
    </p:bg>
    <p:spTree>
      <p:nvGrpSpPr>
        <p:cNvPr id="1" name=""/>
        <p:cNvGrpSpPr/>
        <p:nvPr/>
      </p:nvGrpSpPr>
      <p:grpSpPr>
        <a:xfrm>
          <a:off x="0" y="0"/>
          <a:ext cx="0" cy="0"/>
          <a:chOff x="0" y="0"/>
          <a:chExt cx="0" cy="0"/>
        </a:xfrm>
      </p:grpSpPr>
      <p:sp>
        <p:nvSpPr>
          <p:cNvPr id="622"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62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057013995"/>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3F3F3"/>
        </a:solidFill>
        <a:effectLst/>
      </p:bgPr>
    </p:bg>
    <p:spTree>
      <p:nvGrpSpPr>
        <p:cNvPr id="1" name=""/>
        <p:cNvGrpSpPr/>
        <p:nvPr/>
      </p:nvGrpSpPr>
      <p:grpSpPr>
        <a:xfrm>
          <a:off x="0" y="0"/>
          <a:ext cx="0" cy="0"/>
          <a:chOff x="0" y="0"/>
          <a:chExt cx="0" cy="0"/>
        </a:xfrm>
      </p:grpSpPr>
      <p:sp>
        <p:nvSpPr>
          <p:cNvPr id="630" name="Title Text"/>
          <p:cNvSpPr txBox="1">
            <a:spLocks noGrp="1"/>
          </p:cNvSpPr>
          <p:nvPr>
            <p:ph type="title"/>
          </p:nvPr>
        </p:nvSpPr>
        <p:spPr>
          <a:xfrm>
            <a:off x="210312" y="137669"/>
            <a:ext cx="4142234" cy="800101"/>
          </a:xfrm>
          <a:prstGeom prst="rect">
            <a:avLst/>
          </a:prstGeom>
        </p:spPr>
        <p:txBody>
          <a:bodyPr>
            <a:normAutofit/>
          </a:bodyPr>
          <a:lstStyle>
            <a:lvl1pPr>
              <a:defRPr>
                <a:solidFill>
                  <a:srgbClr val="000000"/>
                </a:solidFill>
              </a:defRPr>
            </a:lvl1pPr>
          </a:lstStyle>
          <a:p>
            <a:r>
              <a:t>Title Text</a:t>
            </a:r>
          </a:p>
        </p:txBody>
      </p:sp>
      <p:sp>
        <p:nvSpPr>
          <p:cNvPr id="631"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201609">
              <a:spcBef>
                <a:spcPts val="0"/>
              </a:spcBef>
              <a:buSzTx/>
              <a:buNone/>
              <a:defRPr>
                <a:solidFill>
                  <a:srgbClr val="000000"/>
                </a:solidFill>
              </a:defRPr>
            </a:lvl3pPr>
            <a:lvl4pPr marL="0" indent="434970">
              <a:spcBef>
                <a:spcPts val="0"/>
              </a:spcBef>
              <a:buSzTx/>
              <a:buNone/>
              <a:defRPr>
                <a:solidFill>
                  <a:srgbClr val="000000"/>
                </a:solidFill>
              </a:defRPr>
            </a:lvl4pPr>
            <a:lvl5pPr marL="0" indent="631817">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2"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
        <p:nvSpPr>
          <p:cNvPr id="6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75419683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F3F3F3"/>
        </a:solidFill>
        <a:effectLst/>
      </p:bgPr>
    </p:bg>
    <p:spTree>
      <p:nvGrpSpPr>
        <p:cNvPr id="1" name=""/>
        <p:cNvGrpSpPr/>
        <p:nvPr/>
      </p:nvGrpSpPr>
      <p:grpSpPr>
        <a:xfrm>
          <a:off x="0" y="0"/>
          <a:ext cx="0" cy="0"/>
          <a:chOff x="0" y="0"/>
          <a:chExt cx="0" cy="0"/>
        </a:xfrm>
      </p:grpSpPr>
      <p:sp>
        <p:nvSpPr>
          <p:cNvPr id="640"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641"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87417125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F3F3F3"/>
        </a:solidFill>
        <a:effectLst/>
      </p:bgPr>
    </p:bg>
    <p:spTree>
      <p:nvGrpSpPr>
        <p:cNvPr id="1" name=""/>
        <p:cNvGrpSpPr/>
        <p:nvPr/>
      </p:nvGrpSpPr>
      <p:grpSpPr>
        <a:xfrm>
          <a:off x="0" y="0"/>
          <a:ext cx="0" cy="0"/>
          <a:chOff x="0" y="0"/>
          <a:chExt cx="0" cy="0"/>
        </a:xfrm>
      </p:grpSpPr>
      <p:sp>
        <p:nvSpPr>
          <p:cNvPr id="649"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650"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1"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5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242648511"/>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big text">
    <p:bg>
      <p:bgPr>
        <a:solidFill>
          <a:srgbClr val="F3F3F3"/>
        </a:solidFill>
        <a:effectLst/>
      </p:bgPr>
    </p:bg>
    <p:spTree>
      <p:nvGrpSpPr>
        <p:cNvPr id="1" name=""/>
        <p:cNvGrpSpPr/>
        <p:nvPr/>
      </p:nvGrpSpPr>
      <p:grpSpPr>
        <a:xfrm>
          <a:off x="0" y="0"/>
          <a:ext cx="0" cy="0"/>
          <a:chOff x="0" y="0"/>
          <a:chExt cx="0" cy="0"/>
        </a:xfrm>
      </p:grpSpPr>
      <p:sp>
        <p:nvSpPr>
          <p:cNvPr id="659" name="Title Text"/>
          <p:cNvSpPr txBox="1">
            <a:spLocks noGrp="1"/>
          </p:cNvSpPr>
          <p:nvPr>
            <p:ph type="title"/>
          </p:nvPr>
        </p:nvSpPr>
        <p:spPr>
          <a:xfrm>
            <a:off x="137161" y="-152400"/>
            <a:ext cx="8778173" cy="4637604"/>
          </a:xfrm>
          <a:prstGeom prst="rect">
            <a:avLst/>
          </a:prstGeom>
        </p:spPr>
        <p:txBody>
          <a:bodyPr>
            <a:normAutofit/>
          </a:bodyPr>
          <a:lstStyle>
            <a:lvl1pPr>
              <a:defRPr sz="9600" b="1">
                <a:solidFill>
                  <a:srgbClr val="000000"/>
                </a:solidFill>
              </a:defRPr>
            </a:lvl1pPr>
          </a:lstStyle>
          <a:p>
            <a:r>
              <a:t>Title Text</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40824706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sight, text, boxes_black">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E50E8894-5401-904E-949C-79CC0C38C5C1}"/>
              </a:ext>
            </a:extLst>
          </p:cNvPr>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076D3CDA-880F-BE40-B93E-19EEE2FCF2AD}"/>
              </a:ext>
            </a:extLst>
          </p:cNvPr>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B55089D6-3E66-D54D-A8CA-203748B22846}"/>
              </a:ext>
            </a:extLst>
          </p:cNvPr>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9317"/>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110BF152-9FFE-2C40-8AFE-083A4D217F1C}"/>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F2C70B7D-47FB-3C4D-8E19-051AB6BB3BC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2_quote">
    <p:bg>
      <p:bgPr>
        <a:solidFill>
          <a:srgbClr val="F3F3F3"/>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10314" y="137669"/>
            <a:ext cx="5562535" cy="4294633"/>
          </a:xfrm>
          <a:prstGeom prst="rect">
            <a:avLst/>
          </a:prstGeom>
        </p:spPr>
        <p:txBody>
          <a:bodyPr>
            <a:normAutofit/>
          </a:bodyPr>
          <a:lstStyle>
            <a:lvl1pPr>
              <a:defRPr>
                <a:solidFill>
                  <a:srgbClr val="000000"/>
                </a:solidFill>
              </a:defRPr>
            </a:lvl1pPr>
          </a:lstStyle>
          <a:p>
            <a:r>
              <a:t>Title Text</a:t>
            </a:r>
          </a:p>
        </p:txBody>
      </p:sp>
      <p:sp>
        <p:nvSpPr>
          <p:cNvPr id="66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460501459"/>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2_title, text">
    <p:bg>
      <p:bgPr>
        <a:solidFill>
          <a:srgbClr val="F3F3F3"/>
        </a:solidFill>
        <a:effectLst/>
      </p:bgPr>
    </p:bg>
    <p:spTree>
      <p:nvGrpSpPr>
        <p:cNvPr id="1" name=""/>
        <p:cNvGrpSpPr/>
        <p:nvPr/>
      </p:nvGrpSpPr>
      <p:grpSpPr>
        <a:xfrm>
          <a:off x="0" y="0"/>
          <a:ext cx="0" cy="0"/>
          <a:chOff x="0" y="0"/>
          <a:chExt cx="0" cy="0"/>
        </a:xfrm>
      </p:grpSpPr>
      <p:sp>
        <p:nvSpPr>
          <p:cNvPr id="675"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676" name="Body Level One…"/>
          <p:cNvSpPr txBox="1">
            <a:spLocks noGrp="1"/>
          </p:cNvSpPr>
          <p:nvPr>
            <p:ph type="body" sz="half" idx="1"/>
          </p:nvPr>
        </p:nvSpPr>
        <p:spPr>
          <a:xfrm>
            <a:off x="4791456" y="201169"/>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36463566"/>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F3F3F3"/>
        </a:solidFill>
        <a:effectLst/>
      </p:bgPr>
    </p:bg>
    <p:spTree>
      <p:nvGrpSpPr>
        <p:cNvPr id="1" name=""/>
        <p:cNvGrpSpPr/>
        <p:nvPr/>
      </p:nvGrpSpPr>
      <p:grpSpPr>
        <a:xfrm>
          <a:off x="0" y="0"/>
          <a:ext cx="0" cy="0"/>
          <a:chOff x="0" y="0"/>
          <a:chExt cx="0" cy="0"/>
        </a:xfrm>
      </p:grpSpPr>
      <p:sp>
        <p:nvSpPr>
          <p:cNvPr id="68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685"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6" name="Text Placeholder 2"/>
          <p:cNvSpPr>
            <a:spLocks noGrp="1"/>
          </p:cNvSpPr>
          <p:nvPr>
            <p:ph type="body" sz="half" idx="13"/>
          </p:nvPr>
        </p:nvSpPr>
        <p:spPr>
          <a:xfrm>
            <a:off x="4791458" y="1243584"/>
            <a:ext cx="4123877" cy="3252217"/>
          </a:xfrm>
          <a:prstGeom prst="rect">
            <a:avLst/>
          </a:prstGeom>
        </p:spPr>
        <p:txBody>
          <a:bodyPr>
            <a:normAutofit/>
          </a:bodyPr>
          <a:lstStyle/>
          <a:p>
            <a:pPr>
              <a:defRPr>
                <a:solidFill>
                  <a:srgbClr val="000000"/>
                </a:solidFill>
              </a:defRPr>
            </a:pPr>
            <a:endParaRPr/>
          </a:p>
        </p:txBody>
      </p:sp>
      <p:sp>
        <p:nvSpPr>
          <p:cNvPr id="68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959495280"/>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F3F3F3"/>
        </a:solidFill>
        <a:effectLst/>
      </p:bgPr>
    </p:bg>
    <p:spTree>
      <p:nvGrpSpPr>
        <p:cNvPr id="1" name=""/>
        <p:cNvGrpSpPr/>
        <p:nvPr/>
      </p:nvGrpSpPr>
      <p:grpSpPr>
        <a:xfrm>
          <a:off x="0" y="0"/>
          <a:ext cx="0" cy="0"/>
          <a:chOff x="0" y="0"/>
          <a:chExt cx="0" cy="0"/>
        </a:xfrm>
      </p:grpSpPr>
      <p:sp>
        <p:nvSpPr>
          <p:cNvPr id="69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695"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solidFill>
                  <a:srgbClr val="000000"/>
                </a:solidFill>
              </a:defRPr>
            </a:lvl1pPr>
            <a:lvl2pPr marL="295541" indent="-297826">
              <a:defRPr sz="2400">
                <a:solidFill>
                  <a:srgbClr val="000000"/>
                </a:solidFill>
              </a:defRPr>
            </a:lvl2pPr>
            <a:lvl3pPr marL="466991" indent="-297826">
              <a:defRPr sz="2400">
                <a:solidFill>
                  <a:srgbClr val="000000"/>
                </a:solidFill>
              </a:defRPr>
            </a:lvl3pPr>
            <a:lvl4pPr marL="752736" indent="-297826">
              <a:defRPr sz="2400">
                <a:solidFill>
                  <a:srgbClr val="000000"/>
                </a:solidFill>
              </a:defRPr>
            </a:lvl4pPr>
            <a:lvl5pPr marL="927359" indent="-29782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6" name="Text Placeholder"/>
          <p:cNvSpPr>
            <a:spLocks noGrp="1"/>
          </p:cNvSpPr>
          <p:nvPr>
            <p:ph type="body" sz="half" idx="13"/>
          </p:nvPr>
        </p:nvSpPr>
        <p:spPr>
          <a:xfrm>
            <a:off x="4791456" y="1243584"/>
            <a:ext cx="4123945" cy="3252217"/>
          </a:xfrm>
          <a:prstGeom prst="rect">
            <a:avLst/>
          </a:prstGeom>
        </p:spPr>
        <p:txBody>
          <a:bodyPr>
            <a:normAutofit/>
          </a:bodyPr>
          <a:lstStyle/>
          <a:p>
            <a:pPr>
              <a:defRPr>
                <a:solidFill>
                  <a:srgbClr val="000000"/>
                </a:solidFill>
              </a:defRPr>
            </a:pPr>
            <a:endParaRPr/>
          </a:p>
        </p:txBody>
      </p:sp>
      <p:sp>
        <p:nvSpPr>
          <p:cNvPr id="69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66124420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text (four columns)">
    <p:bg>
      <p:bgPr>
        <a:solidFill>
          <a:srgbClr val="F3F3F3"/>
        </a:solidFill>
        <a:effectLst/>
      </p:bgPr>
    </p:bg>
    <p:spTree>
      <p:nvGrpSpPr>
        <p:cNvPr id="1" name=""/>
        <p:cNvGrpSpPr/>
        <p:nvPr/>
      </p:nvGrpSpPr>
      <p:grpSpPr>
        <a:xfrm>
          <a:off x="0" y="0"/>
          <a:ext cx="0" cy="0"/>
          <a:chOff x="0" y="0"/>
          <a:chExt cx="0" cy="0"/>
        </a:xfrm>
      </p:grpSpPr>
      <p:sp>
        <p:nvSpPr>
          <p:cNvPr id="70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0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6"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707" name="Text Placeholder 3"/>
          <p:cNvSpPr>
            <a:spLocks noGrp="1"/>
          </p:cNvSpPr>
          <p:nvPr>
            <p:ph type="body" sz="quarter" idx="14"/>
          </p:nvPr>
        </p:nvSpPr>
        <p:spPr>
          <a:xfrm>
            <a:off x="4791456" y="1243584"/>
            <a:ext cx="1837945" cy="3252217"/>
          </a:xfrm>
          <a:prstGeom prst="rect">
            <a:avLst/>
          </a:prstGeom>
        </p:spPr>
        <p:txBody>
          <a:bodyPr>
            <a:normAutofit/>
          </a:bodyPr>
          <a:lstStyle/>
          <a:p>
            <a:pPr>
              <a:defRPr>
                <a:solidFill>
                  <a:srgbClr val="000000"/>
                </a:solidFill>
              </a:defRPr>
            </a:pPr>
            <a:endParaRPr/>
          </a:p>
        </p:txBody>
      </p:sp>
      <p:sp>
        <p:nvSpPr>
          <p:cNvPr id="708" name="Text Placeholder 4"/>
          <p:cNvSpPr>
            <a:spLocks noGrp="1"/>
          </p:cNvSpPr>
          <p:nvPr>
            <p:ph type="body" sz="quarter" idx="15"/>
          </p:nvPr>
        </p:nvSpPr>
        <p:spPr>
          <a:xfrm>
            <a:off x="7077457" y="1243584"/>
            <a:ext cx="1837945" cy="3252217"/>
          </a:xfrm>
          <a:prstGeom prst="rect">
            <a:avLst/>
          </a:prstGeom>
        </p:spPr>
        <p:txBody>
          <a:bodyPr>
            <a:normAutofit/>
          </a:bodyPr>
          <a:lstStyle/>
          <a:p>
            <a:pPr>
              <a:defRPr>
                <a:solidFill>
                  <a:srgbClr val="000000"/>
                </a:solidFill>
              </a:defRPr>
            </a:pPr>
            <a:endParaRPr/>
          </a:p>
        </p:txBody>
      </p:sp>
      <p:sp>
        <p:nvSpPr>
          <p:cNvPr id="7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27328850"/>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itle, text, half-image">
    <p:bg>
      <p:bgPr>
        <a:solidFill>
          <a:srgbClr val="F3F3F3"/>
        </a:solidFill>
        <a:effectLst/>
      </p:bgPr>
    </p:bg>
    <p:spTree>
      <p:nvGrpSpPr>
        <p:cNvPr id="1" name=""/>
        <p:cNvGrpSpPr/>
        <p:nvPr/>
      </p:nvGrpSpPr>
      <p:grpSpPr>
        <a:xfrm>
          <a:off x="0" y="0"/>
          <a:ext cx="0" cy="0"/>
          <a:chOff x="0" y="0"/>
          <a:chExt cx="0" cy="0"/>
        </a:xfrm>
      </p:grpSpPr>
      <p:sp>
        <p:nvSpPr>
          <p:cNvPr id="716"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17"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8"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1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909232704"/>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2_title, text (two narrow columns)">
    <p:bg>
      <p:bgPr>
        <a:solidFill>
          <a:srgbClr val="F3F3F3"/>
        </a:solidFill>
        <a:effectLst/>
      </p:bgPr>
    </p:bg>
    <p:spTree>
      <p:nvGrpSpPr>
        <p:cNvPr id="1" name=""/>
        <p:cNvGrpSpPr/>
        <p:nvPr/>
      </p:nvGrpSpPr>
      <p:grpSpPr>
        <a:xfrm>
          <a:off x="0" y="0"/>
          <a:ext cx="0" cy="0"/>
          <a:chOff x="0" y="0"/>
          <a:chExt cx="0" cy="0"/>
        </a:xfrm>
      </p:grpSpPr>
      <p:sp>
        <p:nvSpPr>
          <p:cNvPr id="72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727" name="Body Level One…"/>
          <p:cNvSpPr txBox="1">
            <a:spLocks noGrp="1"/>
          </p:cNvSpPr>
          <p:nvPr>
            <p:ph type="body" sz="quarter" idx="1"/>
          </p:nvPr>
        </p:nvSpPr>
        <p:spPr>
          <a:xfrm>
            <a:off x="4791456"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2"/>
          <p:cNvSpPr>
            <a:spLocks noGrp="1"/>
          </p:cNvSpPr>
          <p:nvPr>
            <p:ph type="body" sz="quarter" idx="13"/>
          </p:nvPr>
        </p:nvSpPr>
        <p:spPr>
          <a:xfrm>
            <a:off x="7077457" y="201168"/>
            <a:ext cx="1837945" cy="4294634"/>
          </a:xfrm>
          <a:prstGeom prst="rect">
            <a:avLst/>
          </a:prstGeom>
        </p:spPr>
        <p:txBody>
          <a:bodyPr>
            <a:normAutofit/>
          </a:bodyPr>
          <a:lstStyle/>
          <a:p>
            <a:pPr>
              <a:defRPr>
                <a:solidFill>
                  <a:srgbClr val="000000"/>
                </a:solidFill>
              </a:defRPr>
            </a:pPr>
            <a:endParaRPr/>
          </a:p>
        </p:txBody>
      </p:sp>
      <p:sp>
        <p:nvSpPr>
          <p:cNvPr id="72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81441076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text (split background)">
    <p:bg>
      <p:bgPr>
        <a:solidFill>
          <a:srgbClr val="F3F3F3"/>
        </a:solidFill>
        <a:effectLst/>
      </p:bgPr>
    </p:bg>
    <p:spTree>
      <p:nvGrpSpPr>
        <p:cNvPr id="1" name=""/>
        <p:cNvGrpSpPr/>
        <p:nvPr/>
      </p:nvGrpSpPr>
      <p:grpSpPr>
        <a:xfrm>
          <a:off x="0" y="0"/>
          <a:ext cx="0" cy="0"/>
          <a:chOff x="0" y="0"/>
          <a:chExt cx="0" cy="0"/>
        </a:xfrm>
      </p:grpSpPr>
      <p:sp>
        <p:nvSpPr>
          <p:cNvPr id="736" name="Title Text"/>
          <p:cNvSpPr txBox="1">
            <a:spLocks noGrp="1"/>
          </p:cNvSpPr>
          <p:nvPr>
            <p:ph type="title"/>
          </p:nvPr>
        </p:nvSpPr>
        <p:spPr>
          <a:xfrm>
            <a:off x="210314" y="137669"/>
            <a:ext cx="4142164" cy="4294633"/>
          </a:xfrm>
          <a:prstGeom prst="rect">
            <a:avLst/>
          </a:prstGeom>
        </p:spPr>
        <p:txBody>
          <a:bodyPr>
            <a:normAutofit/>
          </a:bodyPr>
          <a:lstStyle>
            <a:lvl1pPr>
              <a:defRPr>
                <a:solidFill>
                  <a:srgbClr val="000000"/>
                </a:solidFill>
              </a:defRPr>
            </a:lvl1pPr>
          </a:lstStyle>
          <a:p>
            <a:r>
              <a:t>Title Text</a:t>
            </a:r>
          </a:p>
        </p:txBody>
      </p:sp>
      <p:sp>
        <p:nvSpPr>
          <p:cNvPr id="737" name="Black rectangle"/>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pPr>
            <a:endParaRPr sz="1200"/>
          </a:p>
        </p:txBody>
      </p:sp>
      <p:sp>
        <p:nvSpPr>
          <p:cNvPr id="738"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55621569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F3F3F3"/>
        </a:solidFill>
        <a:effectLst/>
      </p:bgPr>
    </p:bg>
    <p:spTree>
      <p:nvGrpSpPr>
        <p:cNvPr id="1" name=""/>
        <p:cNvGrpSpPr/>
        <p:nvPr/>
      </p:nvGrpSpPr>
      <p:grpSpPr>
        <a:xfrm>
          <a:off x="0" y="0"/>
          <a:ext cx="0" cy="0"/>
          <a:chOff x="0" y="0"/>
          <a:chExt cx="0" cy="0"/>
        </a:xfrm>
      </p:grpSpPr>
      <p:sp>
        <p:nvSpPr>
          <p:cNvPr id="74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747"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805120491"/>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F3F3F3"/>
        </a:solidFill>
        <a:effectLst/>
      </p:bgPr>
    </p:bg>
    <p:spTree>
      <p:nvGrpSpPr>
        <p:cNvPr id="1" name=""/>
        <p:cNvGrpSpPr/>
        <p:nvPr/>
      </p:nvGrpSpPr>
      <p:grpSpPr>
        <a:xfrm>
          <a:off x="0" y="0"/>
          <a:ext cx="0" cy="0"/>
          <a:chOff x="0" y="0"/>
          <a:chExt cx="0" cy="0"/>
        </a:xfrm>
      </p:grpSpPr>
      <p:sp>
        <p:nvSpPr>
          <p:cNvPr id="755"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7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1384831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3">
    <p:bg>
      <p:bgPr>
        <a:solidFill>
          <a:srgbClr val="C2D5D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65C696-7FD0-9A4B-BAC8-B4410A1CB6BF}"/>
              </a:ext>
            </a:extLst>
          </p:cNvPr>
          <p:cNvPicPr>
            <a:picLocks noChangeAspect="1"/>
          </p:cNvPicPr>
          <p:nvPr userDrawn="1"/>
        </p:nvPicPr>
        <p:blipFill rotWithShape="1">
          <a:blip r:embed="rId2"/>
          <a:srcRect l="18258" t="18407" r="17686" b="27538"/>
          <a:stretch/>
        </p:blipFill>
        <p:spPr>
          <a:xfrm>
            <a:off x="446" y="-3175"/>
            <a:ext cx="9143107" cy="51435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a:srcRect/>
          <a:stretch/>
        </p:blipFill>
        <p:spPr>
          <a:xfrm>
            <a:off x="7112000" y="7803"/>
            <a:ext cx="2007725" cy="637066"/>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745" y="4706792"/>
            <a:ext cx="521589" cy="208108"/>
          </a:xfrm>
          <a:prstGeom prst="rect">
            <a:avLst/>
          </a:prstGeom>
        </p:spPr>
      </p:pic>
    </p:spTree>
    <p:extLst>
      <p:ext uri="{BB962C8B-B14F-4D97-AF65-F5344CB8AC3E}">
        <p14:creationId xmlns:p14="http://schemas.microsoft.com/office/powerpoint/2010/main" val="457425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3 med, 2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F50C0932-3292-CA40-B50D-23CCE3CA7276}"/>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60B8130-2F08-0943-A857-1628EC6CF704}"/>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F3F3F3"/>
        </a:solidFill>
        <a:effectLst/>
      </p:bgPr>
    </p:bg>
    <p:spTree>
      <p:nvGrpSpPr>
        <p:cNvPr id="1" name=""/>
        <p:cNvGrpSpPr/>
        <p:nvPr/>
      </p:nvGrpSpPr>
      <p:grpSpPr>
        <a:xfrm>
          <a:off x="0" y="0"/>
          <a:ext cx="0" cy="0"/>
          <a:chOff x="0" y="0"/>
          <a:chExt cx="0" cy="0"/>
        </a:xfrm>
      </p:grpSpPr>
      <p:sp>
        <p:nvSpPr>
          <p:cNvPr id="76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6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37302678"/>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F3F3F3"/>
        </a:solidFill>
        <a:effectLst/>
      </p:bgPr>
    </p:bg>
    <p:spTree>
      <p:nvGrpSpPr>
        <p:cNvPr id="1" name=""/>
        <p:cNvGrpSpPr/>
        <p:nvPr/>
      </p:nvGrpSpPr>
      <p:grpSpPr>
        <a:xfrm>
          <a:off x="0" y="0"/>
          <a:ext cx="0" cy="0"/>
          <a:chOff x="0" y="0"/>
          <a:chExt cx="0" cy="0"/>
        </a:xfrm>
      </p:grpSpPr>
      <p:sp>
        <p:nvSpPr>
          <p:cNvPr id="771"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772"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99892278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F3F3F3"/>
        </a:solidFill>
        <a:effectLst/>
      </p:bgPr>
    </p:bg>
    <p:spTree>
      <p:nvGrpSpPr>
        <p:cNvPr id="1" name=""/>
        <p:cNvGrpSpPr/>
        <p:nvPr/>
      </p:nvGrpSpPr>
      <p:grpSpPr>
        <a:xfrm>
          <a:off x="0" y="0"/>
          <a:ext cx="0" cy="0"/>
          <a:chOff x="0" y="0"/>
          <a:chExt cx="0" cy="0"/>
        </a:xfrm>
      </p:grpSpPr>
      <p:sp>
        <p:nvSpPr>
          <p:cNvPr id="780"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781"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78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041543956"/>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F3F3F3"/>
        </a:solidFill>
        <a:effectLst/>
      </p:bgPr>
    </p:bg>
    <p:spTree>
      <p:nvGrpSpPr>
        <p:cNvPr id="1" name=""/>
        <p:cNvGrpSpPr/>
        <p:nvPr/>
      </p:nvGrpSpPr>
      <p:grpSpPr>
        <a:xfrm>
          <a:off x="0" y="0"/>
          <a:ext cx="0" cy="0"/>
          <a:chOff x="0" y="0"/>
          <a:chExt cx="0" cy="0"/>
        </a:xfrm>
      </p:grpSpPr>
      <p:sp>
        <p:nvSpPr>
          <p:cNvPr id="789"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solidFill>
                  <a:srgbClr val="000000"/>
                </a:solidFill>
              </a:defRPr>
            </a:lvl1pPr>
          </a:lstStyle>
          <a:p>
            <a:r>
              <a:t>Title Text</a:t>
            </a:r>
          </a:p>
        </p:txBody>
      </p:sp>
      <p:sp>
        <p:nvSpPr>
          <p:cNvPr id="790"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01800334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F3F3F3"/>
        </a:solidFill>
        <a:effectLst/>
      </p:bgPr>
    </p:bg>
    <p:spTree>
      <p:nvGrpSpPr>
        <p:cNvPr id="1" name=""/>
        <p:cNvGrpSpPr/>
        <p:nvPr/>
      </p:nvGrpSpPr>
      <p:grpSpPr>
        <a:xfrm>
          <a:off x="0" y="0"/>
          <a:ext cx="0" cy="0"/>
          <a:chOff x="0" y="0"/>
          <a:chExt cx="0" cy="0"/>
        </a:xfrm>
      </p:grpSpPr>
      <p:sp>
        <p:nvSpPr>
          <p:cNvPr id="798" name="Title Text"/>
          <p:cNvSpPr txBox="1">
            <a:spLocks noGrp="1"/>
          </p:cNvSpPr>
          <p:nvPr>
            <p:ph type="title"/>
          </p:nvPr>
        </p:nvSpPr>
        <p:spPr>
          <a:xfrm>
            <a:off x="0" y="0"/>
            <a:ext cx="9144000" cy="1276350"/>
          </a:xfrm>
          <a:prstGeom prst="rect">
            <a:avLst/>
          </a:prstGeom>
          <a:solidFill>
            <a:srgbClr val="F3F3F3"/>
          </a:solidFill>
        </p:spPr>
        <p:txBody>
          <a:bodyPr lIns="139700" tIns="139700" rIns="139700" bIns="139700">
            <a:normAutofit/>
          </a:bodyPr>
          <a:lstStyle>
            <a:lvl1pPr marL="76198">
              <a:defRPr>
                <a:solidFill>
                  <a:srgbClr val="000000"/>
                </a:solidFill>
              </a:defRPr>
            </a:lvl1pPr>
          </a:lstStyle>
          <a:p>
            <a:r>
              <a:t>Title Text</a:t>
            </a:r>
          </a:p>
        </p:txBody>
      </p:sp>
      <p:sp>
        <p:nvSpPr>
          <p:cNvPr id="799"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95046168"/>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F3F3F3"/>
        </a:solidFill>
        <a:effectLst/>
      </p:bgPr>
    </p:bg>
    <p:spTree>
      <p:nvGrpSpPr>
        <p:cNvPr id="1" name=""/>
        <p:cNvGrpSpPr/>
        <p:nvPr/>
      </p:nvGrpSpPr>
      <p:grpSpPr>
        <a:xfrm>
          <a:off x="0" y="0"/>
          <a:ext cx="0" cy="0"/>
          <a:chOff x="0" y="0"/>
          <a:chExt cx="0" cy="0"/>
        </a:xfrm>
      </p:grpSpPr>
      <p:sp>
        <p:nvSpPr>
          <p:cNvPr id="807"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808" name="Body Level One…"/>
          <p:cNvSpPr txBox="1">
            <a:spLocks noGrp="1"/>
          </p:cNvSpPr>
          <p:nvPr>
            <p:ph type="body" sz="quarter" idx="1"/>
          </p:nvPr>
        </p:nvSpPr>
        <p:spPr>
          <a:xfrm>
            <a:off x="-2" y="2571750"/>
            <a:ext cx="2286003" cy="2571750"/>
          </a:xfrm>
          <a:prstGeom prst="rect">
            <a:avLst/>
          </a:prstGeom>
          <a:solidFill>
            <a:srgbClr val="F3F3F3"/>
          </a:solidFill>
        </p:spPr>
        <p:txBody>
          <a:bodyPr lIns="201168" tIns="201168" rIns="201168" bIns="201168">
            <a:normAutofit/>
          </a:bodyPr>
          <a:lstStyle>
            <a:lvl1pPr>
              <a:defRPr>
                <a:solidFill>
                  <a:srgbClr val="000000"/>
                </a:solidFill>
              </a:defRPr>
            </a:lvl1pPr>
            <a:lvl2pPr marL="240940" indent="-243224">
              <a:defRPr>
                <a:solidFill>
                  <a:srgbClr val="000000"/>
                </a:solidFill>
              </a:defRPr>
            </a:lvl2pPr>
            <a:lvl3pPr marL="412389" indent="-243224">
              <a:defRPr>
                <a:solidFill>
                  <a:srgbClr val="000000"/>
                </a:solidFill>
              </a:defRPr>
            </a:lvl3pPr>
            <a:lvl4pPr marL="698135" indent="-243224">
              <a:defRPr>
                <a:solidFill>
                  <a:srgbClr val="000000"/>
                </a:solidFill>
              </a:defRPr>
            </a:lvl4pPr>
            <a:lvl5pPr marL="872757" indent="-243224">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331182546"/>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F3F3F3"/>
        </a:solidFill>
        <a:effectLst/>
      </p:bgPr>
    </p:bg>
    <p:spTree>
      <p:nvGrpSpPr>
        <p:cNvPr id="1" name=""/>
        <p:cNvGrpSpPr/>
        <p:nvPr/>
      </p:nvGrpSpPr>
      <p:grpSpPr>
        <a:xfrm>
          <a:off x="0" y="0"/>
          <a:ext cx="0" cy="0"/>
          <a:chOff x="0" y="0"/>
          <a:chExt cx="0" cy="0"/>
        </a:xfrm>
      </p:grpSpPr>
      <p:sp>
        <p:nvSpPr>
          <p:cNvPr id="816"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17"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15503872"/>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F3F3F3"/>
        </a:solidFill>
        <a:effectLst/>
      </p:bgPr>
    </p:bg>
    <p:spTree>
      <p:nvGrpSpPr>
        <p:cNvPr id="1" name=""/>
        <p:cNvGrpSpPr/>
        <p:nvPr/>
      </p:nvGrpSpPr>
      <p:grpSpPr>
        <a:xfrm>
          <a:off x="0" y="0"/>
          <a:ext cx="0" cy="0"/>
          <a:chOff x="0" y="0"/>
          <a:chExt cx="0" cy="0"/>
        </a:xfrm>
      </p:grpSpPr>
      <p:sp>
        <p:nvSpPr>
          <p:cNvPr id="82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2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79721524"/>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F3F3F3"/>
        </a:solidFill>
        <a:effectLst/>
      </p:bgPr>
    </p:bg>
    <p:spTree>
      <p:nvGrpSpPr>
        <p:cNvPr id="1" name=""/>
        <p:cNvGrpSpPr/>
        <p:nvPr/>
      </p:nvGrpSpPr>
      <p:grpSpPr>
        <a:xfrm>
          <a:off x="0" y="0"/>
          <a:ext cx="0" cy="0"/>
          <a:chOff x="0" y="0"/>
          <a:chExt cx="0" cy="0"/>
        </a:xfrm>
      </p:grpSpPr>
      <p:sp>
        <p:nvSpPr>
          <p:cNvPr id="83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34"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381315968"/>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2_case study 1: title, text (two columns), half-image">
    <p:bg>
      <p:bgPr>
        <a:solidFill>
          <a:srgbClr val="F3F3F3"/>
        </a:solidFill>
        <a:effectLst/>
      </p:bgPr>
    </p:bg>
    <p:spTree>
      <p:nvGrpSpPr>
        <p:cNvPr id="1" name=""/>
        <p:cNvGrpSpPr/>
        <p:nvPr/>
      </p:nvGrpSpPr>
      <p:grpSpPr>
        <a:xfrm>
          <a:off x="0" y="0"/>
          <a:ext cx="0" cy="0"/>
          <a:chOff x="0" y="0"/>
          <a:chExt cx="0" cy="0"/>
        </a:xfrm>
      </p:grpSpPr>
      <p:sp>
        <p:nvSpPr>
          <p:cNvPr id="842"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43"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4"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845"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8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34142433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AC7CF475-9DA2-9E44-8949-F24CBF46343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CF2260B8-55D1-844D-AE9E-1A9A6183802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F3F3F3"/>
        </a:solidFill>
        <a:effectLst/>
      </p:bgPr>
    </p:bg>
    <p:spTree>
      <p:nvGrpSpPr>
        <p:cNvPr id="1" name=""/>
        <p:cNvGrpSpPr/>
        <p:nvPr/>
      </p:nvGrpSpPr>
      <p:grpSpPr>
        <a:xfrm>
          <a:off x="0" y="0"/>
          <a:ext cx="0" cy="0"/>
          <a:chOff x="0" y="0"/>
          <a:chExt cx="0" cy="0"/>
        </a:xfrm>
      </p:grpSpPr>
      <p:sp>
        <p:nvSpPr>
          <p:cNvPr id="85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54"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55"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856"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solidFill>
                  <a:srgbClr val="000000"/>
                </a:solidFill>
              </a:defRPr>
            </a:pPr>
            <a:endParaRP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85976514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table">
    <p:bg>
      <p:bgPr>
        <a:solidFill>
          <a:srgbClr val="F3F3F3"/>
        </a:solidFill>
        <a:effectLst/>
      </p:bgPr>
    </p:bg>
    <p:spTree>
      <p:nvGrpSpPr>
        <p:cNvPr id="1" name=""/>
        <p:cNvGrpSpPr/>
        <p:nvPr/>
      </p:nvGrpSpPr>
      <p:grpSpPr>
        <a:xfrm>
          <a:off x="0" y="0"/>
          <a:ext cx="0" cy="0"/>
          <a:chOff x="0" y="0"/>
          <a:chExt cx="0" cy="0"/>
        </a:xfrm>
      </p:grpSpPr>
      <p:sp>
        <p:nvSpPr>
          <p:cNvPr id="864" name="Body Level One…"/>
          <p:cNvSpPr txBox="1">
            <a:spLocks noGrp="1"/>
          </p:cNvSpPr>
          <p:nvPr>
            <p:ph type="body" sz="quarter" idx="1"/>
          </p:nvPr>
        </p:nvSpPr>
        <p:spPr>
          <a:xfrm>
            <a:off x="219457"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442500404"/>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F3F3F3"/>
        </a:solidFill>
        <a:effectLst/>
      </p:bgPr>
    </p:bg>
    <p:spTree>
      <p:nvGrpSpPr>
        <p:cNvPr id="1" name=""/>
        <p:cNvGrpSpPr/>
        <p:nvPr/>
      </p:nvGrpSpPr>
      <p:grpSpPr>
        <a:xfrm>
          <a:off x="0" y="0"/>
          <a:ext cx="0" cy="0"/>
          <a:chOff x="0" y="0"/>
          <a:chExt cx="0" cy="0"/>
        </a:xfrm>
      </p:grpSpPr>
      <p:sp>
        <p:nvSpPr>
          <p:cNvPr id="8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79504687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F3F3F3"/>
        </a:solidFill>
        <a:effectLst/>
      </p:bgPr>
    </p:bg>
    <p:spTree>
      <p:nvGrpSpPr>
        <p:cNvPr id="1" name=""/>
        <p:cNvGrpSpPr/>
        <p:nvPr/>
      </p:nvGrpSpPr>
      <p:grpSpPr>
        <a:xfrm>
          <a:off x="0" y="0"/>
          <a:ext cx="0" cy="0"/>
          <a:chOff x="0" y="0"/>
          <a:chExt cx="0" cy="0"/>
        </a:xfrm>
      </p:grpSpPr>
      <p:sp>
        <p:nvSpPr>
          <p:cNvPr id="879"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560083348"/>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2_thank you">
    <p:bg>
      <p:bgPr>
        <a:solidFill>
          <a:srgbClr val="F3F3F3"/>
        </a:solidFill>
        <a:effectLst/>
      </p:bgPr>
    </p:bg>
    <p:spTree>
      <p:nvGrpSpPr>
        <p:cNvPr id="1" name=""/>
        <p:cNvGrpSpPr/>
        <p:nvPr/>
      </p:nvGrpSpPr>
      <p:grpSpPr>
        <a:xfrm>
          <a:off x="0" y="0"/>
          <a:ext cx="0" cy="0"/>
          <a:chOff x="0" y="0"/>
          <a:chExt cx="0" cy="0"/>
        </a:xfrm>
      </p:grpSpPr>
      <p:sp>
        <p:nvSpPr>
          <p:cNvPr id="886"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887"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201609">
              <a:spcBef>
                <a:spcPts val="0"/>
              </a:spcBef>
              <a:buSzTx/>
              <a:buNone/>
              <a:defRPr sz="1000">
                <a:solidFill>
                  <a:srgbClr val="000000"/>
                </a:solidFill>
              </a:defRPr>
            </a:lvl3pPr>
            <a:lvl4pPr marL="0" indent="434970">
              <a:spcBef>
                <a:spcPts val="0"/>
              </a:spcBef>
              <a:buSzTx/>
              <a:buNone/>
              <a:defRPr sz="1000">
                <a:solidFill>
                  <a:srgbClr val="000000"/>
                </a:solidFill>
              </a:defRPr>
            </a:lvl4pPr>
            <a:lvl5pPr marL="0" indent="631817">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8" name="Text Placeholder 2"/>
          <p:cNvSpPr>
            <a:spLocks noGrp="1"/>
          </p:cNvSpPr>
          <p:nvPr>
            <p:ph type="body" sz="quarter" idx="13"/>
          </p:nvPr>
        </p:nvSpPr>
        <p:spPr>
          <a:xfrm>
            <a:off x="219457" y="3209545"/>
            <a:ext cx="6409945" cy="1307593"/>
          </a:xfrm>
          <a:prstGeom prst="rect">
            <a:avLst/>
          </a:prstGeom>
        </p:spPr>
        <p:txBody>
          <a:bodyPr anchor="b">
            <a:normAutofit/>
          </a:bodyPr>
          <a:lstStyle>
            <a:lvl1pPr>
              <a:spcBef>
                <a:spcPts val="225"/>
              </a:spcBef>
              <a:defRPr sz="600">
                <a:solidFill>
                  <a:srgbClr val="000000"/>
                </a:solidFill>
              </a:defRPr>
            </a:lvl1pPr>
          </a:lstStyle>
          <a:p>
            <a:pPr>
              <a:spcBef>
                <a:spcPts val="300"/>
              </a:spcBef>
              <a:defRPr sz="600">
                <a:solidFill>
                  <a:srgbClr val="000000"/>
                </a:solidFill>
              </a:defRPr>
            </a:pPr>
            <a:endParaRPr/>
          </a:p>
        </p:txBody>
      </p:sp>
      <p:sp>
        <p:nvSpPr>
          <p:cNvPr id="8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993424435"/>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F3F3F3"/>
        </a:solidFill>
        <a:effectLst/>
      </p:bgPr>
    </p:bg>
    <p:spTree>
      <p:nvGrpSpPr>
        <p:cNvPr id="1" name=""/>
        <p:cNvGrpSpPr/>
        <p:nvPr/>
      </p:nvGrpSpPr>
      <p:grpSpPr>
        <a:xfrm>
          <a:off x="0" y="0"/>
          <a:ext cx="0" cy="0"/>
          <a:chOff x="0" y="0"/>
          <a:chExt cx="0" cy="0"/>
        </a:xfrm>
      </p:grpSpPr>
      <p:pic>
        <p:nvPicPr>
          <p:cNvPr id="896"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7" y="2312885"/>
            <a:ext cx="1297609" cy="517733"/>
          </a:xfrm>
          <a:prstGeom prst="rect">
            <a:avLst/>
          </a:prstGeom>
          <a:ln w="12700">
            <a:miter lim="400000"/>
          </a:ln>
        </p:spPr>
      </p:pic>
      <p:sp>
        <p:nvSpPr>
          <p:cNvPr id="89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56023970"/>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3_cover">
    <p:bg>
      <p:bgPr>
        <a:solidFill>
          <a:srgbClr val="FFFFFF"/>
        </a:solidFill>
        <a:effectLst/>
      </p:bgPr>
    </p:bg>
    <p:spTree>
      <p:nvGrpSpPr>
        <p:cNvPr id="1" name=""/>
        <p:cNvGrpSpPr/>
        <p:nvPr/>
      </p:nvGrpSpPr>
      <p:grpSpPr>
        <a:xfrm>
          <a:off x="0" y="0"/>
          <a:ext cx="0" cy="0"/>
          <a:chOff x="0" y="0"/>
          <a:chExt cx="0" cy="0"/>
        </a:xfrm>
      </p:grpSpPr>
      <p:sp>
        <p:nvSpPr>
          <p:cNvPr id="904"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pic>
        <p:nvPicPr>
          <p:cNvPr id="905"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2554"/>
            <a:ext cx="521590" cy="208109"/>
          </a:xfrm>
          <a:prstGeom prst="rect">
            <a:avLst/>
          </a:prstGeom>
          <a:ln w="12700">
            <a:miter lim="400000"/>
          </a:ln>
        </p:spPr>
      </p:pic>
      <p:sp>
        <p:nvSpPr>
          <p:cNvPr id="906"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898285037"/>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13"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91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007724534"/>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921" name="Title Text"/>
          <p:cNvSpPr txBox="1">
            <a:spLocks noGrp="1"/>
          </p:cNvSpPr>
          <p:nvPr>
            <p:ph type="title"/>
          </p:nvPr>
        </p:nvSpPr>
        <p:spPr>
          <a:xfrm>
            <a:off x="210312" y="137669"/>
            <a:ext cx="4142234" cy="800101"/>
          </a:xfrm>
          <a:prstGeom prst="rect">
            <a:avLst/>
          </a:prstGeom>
        </p:spPr>
        <p:txBody>
          <a:bodyPr>
            <a:normAutofit/>
          </a:bodyPr>
          <a:lstStyle>
            <a:lvl1pPr>
              <a:defRPr>
                <a:solidFill>
                  <a:srgbClr val="000000"/>
                </a:solidFill>
              </a:defRPr>
            </a:lvl1pPr>
          </a:lstStyle>
          <a:p>
            <a:r>
              <a:t>Title Text</a:t>
            </a:r>
          </a:p>
        </p:txBody>
      </p:sp>
      <p:sp>
        <p:nvSpPr>
          <p:cNvPr id="922" name="Body Level One…"/>
          <p:cNvSpPr txBox="1">
            <a:spLocks noGrp="1"/>
          </p:cNvSpPr>
          <p:nvPr>
            <p:ph type="body" sz="half" idx="1"/>
          </p:nvPr>
        </p:nvSpPr>
        <p:spPr>
          <a:xfrm>
            <a:off x="219457" y="1243584"/>
            <a:ext cx="4123945"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201609">
              <a:spcBef>
                <a:spcPts val="0"/>
              </a:spcBef>
              <a:buSzTx/>
              <a:buNone/>
              <a:defRPr>
                <a:solidFill>
                  <a:srgbClr val="000000"/>
                </a:solidFill>
              </a:defRPr>
            </a:lvl3pPr>
            <a:lvl4pPr marL="0" indent="434970">
              <a:spcBef>
                <a:spcPts val="0"/>
              </a:spcBef>
              <a:buSzTx/>
              <a:buNone/>
              <a:defRPr>
                <a:solidFill>
                  <a:srgbClr val="000000"/>
                </a:solidFill>
              </a:defRPr>
            </a:lvl4pPr>
            <a:lvl5pPr marL="0" indent="631817">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3" name="Text Placeholder 2"/>
          <p:cNvSpPr>
            <a:spLocks noGrp="1"/>
          </p:cNvSpPr>
          <p:nvPr>
            <p:ph type="body" sz="half" idx="13"/>
          </p:nvPr>
        </p:nvSpPr>
        <p:spPr>
          <a:xfrm>
            <a:off x="4791456" y="1243584"/>
            <a:ext cx="4123945" cy="325221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
        <p:nvSpPr>
          <p:cNvPr id="9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844423799"/>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931"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932"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7800234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ck box) over image(s)_black">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7" name="Footer Placeholder">
            <a:extLst>
              <a:ext uri="{FF2B5EF4-FFF2-40B4-BE49-F238E27FC236}">
                <a16:creationId xmlns:a16="http://schemas.microsoft.com/office/drawing/2014/main" id="{9A68689A-D58F-5746-97FD-655CA4EF7699}"/>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4EC8B29-4CB2-3646-8700-82A7538837C9}"/>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19457" y="181357"/>
            <a:ext cx="4133089" cy="804673"/>
          </a:xfrm>
          <a:prstGeom prst="rect">
            <a:avLst/>
          </a:prstGeom>
        </p:spPr>
        <p:txBody>
          <a:bodyPr>
            <a:normAutofit/>
          </a:bodyPr>
          <a:lstStyle>
            <a:lvl1pPr>
              <a:defRPr sz="1600">
                <a:solidFill>
                  <a:srgbClr val="000000"/>
                </a:solidFill>
              </a:defRPr>
            </a:lvl1pPr>
          </a:lstStyle>
          <a:p>
            <a:r>
              <a:t>Title Text</a:t>
            </a:r>
          </a:p>
        </p:txBody>
      </p:sp>
      <p:sp>
        <p:nvSpPr>
          <p:cNvPr id="941" name="Body Level One…"/>
          <p:cNvSpPr txBox="1">
            <a:spLocks noGrp="1"/>
          </p:cNvSpPr>
          <p:nvPr>
            <p:ph type="body" sz="half" idx="1"/>
          </p:nvPr>
        </p:nvSpPr>
        <p:spPr>
          <a:xfrm>
            <a:off x="137161" y="1133856"/>
            <a:ext cx="4206241" cy="3361945"/>
          </a:xfrm>
          <a:prstGeom prst="rect">
            <a:avLst/>
          </a:prstGeom>
        </p:spPr>
        <p:txBody>
          <a:bodyPr>
            <a:normAutofit/>
          </a:bodyPr>
          <a:lstStyle>
            <a:lvl1pPr>
              <a:lnSpc>
                <a:spcPct val="90000"/>
              </a:lnSpc>
              <a:defRPr sz="9600" b="1">
                <a:solidFill>
                  <a:srgbClr val="000000"/>
                </a:solidFill>
              </a:defRPr>
            </a:lvl1pPr>
            <a:lvl2pPr marL="1189019" indent="-1191302">
              <a:lnSpc>
                <a:spcPct val="90000"/>
              </a:lnSpc>
              <a:defRPr sz="9600" b="1">
                <a:solidFill>
                  <a:srgbClr val="000000"/>
                </a:solidFill>
              </a:defRPr>
            </a:lvl2pPr>
            <a:lvl3pPr marL="1360467" indent="-1191302">
              <a:lnSpc>
                <a:spcPct val="90000"/>
              </a:lnSpc>
              <a:defRPr sz="9600" b="1">
                <a:solidFill>
                  <a:srgbClr val="000000"/>
                </a:solidFill>
              </a:defRPr>
            </a:lvl3pPr>
            <a:lvl4pPr marL="1646213" indent="-1191302">
              <a:lnSpc>
                <a:spcPct val="90000"/>
              </a:lnSpc>
              <a:defRPr sz="9600" b="1">
                <a:solidFill>
                  <a:srgbClr val="000000"/>
                </a:solidFill>
              </a:defRPr>
            </a:lvl4pPr>
            <a:lvl5pPr marL="1820836" indent="-1191302">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94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160461171"/>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50" name="Title Text"/>
          <p:cNvSpPr txBox="1">
            <a:spLocks noGrp="1"/>
          </p:cNvSpPr>
          <p:nvPr>
            <p:ph type="title"/>
          </p:nvPr>
        </p:nvSpPr>
        <p:spPr>
          <a:xfrm>
            <a:off x="137161" y="-144781"/>
            <a:ext cx="8778173" cy="4629310"/>
          </a:xfrm>
          <a:prstGeom prst="rect">
            <a:avLst/>
          </a:prstGeom>
        </p:spPr>
        <p:txBody>
          <a:bodyPr>
            <a:normAutofit/>
          </a:bodyPr>
          <a:lstStyle>
            <a:lvl1pPr>
              <a:defRPr sz="9600" b="1">
                <a:solidFill>
                  <a:srgbClr val="000000"/>
                </a:solidFill>
              </a:defRPr>
            </a:lvl1pPr>
          </a:lstStyle>
          <a:p>
            <a:r>
              <a:t>Title Text</a:t>
            </a:r>
          </a:p>
        </p:txBody>
      </p:sp>
      <p:sp>
        <p:nvSpPr>
          <p:cNvPr id="9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67145422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58" name="Title Text"/>
          <p:cNvSpPr txBox="1">
            <a:spLocks noGrp="1"/>
          </p:cNvSpPr>
          <p:nvPr>
            <p:ph type="title"/>
          </p:nvPr>
        </p:nvSpPr>
        <p:spPr>
          <a:xfrm>
            <a:off x="210314" y="137669"/>
            <a:ext cx="5562535" cy="4294633"/>
          </a:xfrm>
          <a:prstGeom prst="rect">
            <a:avLst/>
          </a:prstGeom>
        </p:spPr>
        <p:txBody>
          <a:bodyPr>
            <a:normAutofit/>
          </a:bodyPr>
          <a:lstStyle>
            <a:lvl1pPr>
              <a:defRPr>
                <a:solidFill>
                  <a:srgbClr val="000000"/>
                </a:solidFill>
              </a:defRPr>
            </a:lvl1pPr>
          </a:lstStyle>
          <a:p>
            <a:r>
              <a:t>Title Text</a:t>
            </a:r>
          </a:p>
        </p:txBody>
      </p:sp>
      <p:sp>
        <p:nvSpPr>
          <p:cNvPr id="9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562573718"/>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3_title, text">
    <p:bg>
      <p:bgPr>
        <a:solidFill>
          <a:srgbClr val="FFFFFF"/>
        </a:solidFill>
        <a:effectLst/>
      </p:bgPr>
    </p:bg>
    <p:spTree>
      <p:nvGrpSpPr>
        <p:cNvPr id="1" name=""/>
        <p:cNvGrpSpPr/>
        <p:nvPr/>
      </p:nvGrpSpPr>
      <p:grpSpPr>
        <a:xfrm>
          <a:off x="0" y="0"/>
          <a:ext cx="0" cy="0"/>
          <a:chOff x="0" y="0"/>
          <a:chExt cx="0" cy="0"/>
        </a:xfrm>
      </p:grpSpPr>
      <p:sp>
        <p:nvSpPr>
          <p:cNvPr id="96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967" name="Body Level One…"/>
          <p:cNvSpPr txBox="1">
            <a:spLocks noGrp="1"/>
          </p:cNvSpPr>
          <p:nvPr>
            <p:ph type="body" sz="half" idx="1"/>
          </p:nvPr>
        </p:nvSpPr>
        <p:spPr>
          <a:xfrm>
            <a:off x="4791456" y="201169"/>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395512998"/>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7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976"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7" name="Text Placeholder 2"/>
          <p:cNvSpPr>
            <a:spLocks noGrp="1"/>
          </p:cNvSpPr>
          <p:nvPr>
            <p:ph type="body" sz="half" idx="13"/>
          </p:nvPr>
        </p:nvSpPr>
        <p:spPr>
          <a:xfrm>
            <a:off x="4791458" y="1243584"/>
            <a:ext cx="4123877" cy="3252217"/>
          </a:xfrm>
          <a:prstGeom prst="rect">
            <a:avLst/>
          </a:prstGeom>
        </p:spPr>
        <p:txBody>
          <a:bodyPr>
            <a:normAutofit/>
          </a:bodyPr>
          <a:lstStyle/>
          <a:p>
            <a:pPr>
              <a:defRPr>
                <a:solidFill>
                  <a:srgbClr val="000000"/>
                </a:solidFill>
              </a:defRPr>
            </a:pPr>
            <a:endParaRPr/>
          </a:p>
        </p:txBody>
      </p:sp>
      <p:sp>
        <p:nvSpPr>
          <p:cNvPr id="9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71314101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8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986" name="Body Level One…"/>
          <p:cNvSpPr txBox="1">
            <a:spLocks noGrp="1"/>
          </p:cNvSpPr>
          <p:nvPr>
            <p:ph type="body" sz="half" idx="1"/>
          </p:nvPr>
        </p:nvSpPr>
        <p:spPr>
          <a:xfrm>
            <a:off x="210312" y="1216152"/>
            <a:ext cx="4142234" cy="3279648"/>
          </a:xfrm>
          <a:prstGeom prst="rect">
            <a:avLst/>
          </a:prstGeom>
        </p:spPr>
        <p:txBody>
          <a:bodyPr>
            <a:normAutofit/>
          </a:bodyPr>
          <a:lstStyle>
            <a:lvl1pPr>
              <a:defRPr sz="2400">
                <a:solidFill>
                  <a:srgbClr val="000000"/>
                </a:solidFill>
              </a:defRPr>
            </a:lvl1pPr>
            <a:lvl2pPr marL="295541" indent="-297826">
              <a:defRPr sz="2400">
                <a:solidFill>
                  <a:srgbClr val="000000"/>
                </a:solidFill>
              </a:defRPr>
            </a:lvl2pPr>
            <a:lvl3pPr marL="466991" indent="-297826">
              <a:defRPr sz="2400">
                <a:solidFill>
                  <a:srgbClr val="000000"/>
                </a:solidFill>
              </a:defRPr>
            </a:lvl3pPr>
            <a:lvl4pPr marL="752736" indent="-297826">
              <a:defRPr sz="2400">
                <a:solidFill>
                  <a:srgbClr val="000000"/>
                </a:solidFill>
              </a:defRPr>
            </a:lvl4pPr>
            <a:lvl5pPr marL="927359" indent="-29782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7" name="Text Placeholder"/>
          <p:cNvSpPr>
            <a:spLocks noGrp="1"/>
          </p:cNvSpPr>
          <p:nvPr>
            <p:ph type="body" sz="half" idx="13"/>
          </p:nvPr>
        </p:nvSpPr>
        <p:spPr>
          <a:xfrm>
            <a:off x="4791456" y="1243584"/>
            <a:ext cx="4123945" cy="3252217"/>
          </a:xfrm>
          <a:prstGeom prst="rect">
            <a:avLst/>
          </a:prstGeom>
        </p:spPr>
        <p:txBody>
          <a:bodyPr>
            <a:normAutofit/>
          </a:bodyPr>
          <a:lstStyle/>
          <a:p>
            <a:pPr>
              <a:defRPr>
                <a:solidFill>
                  <a:srgbClr val="000000"/>
                </a:solidFill>
              </a:defRPr>
            </a:pPr>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458653030"/>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3_title, text (four columns)">
    <p:bg>
      <p:bgPr>
        <a:solidFill>
          <a:srgbClr val="FFFFFF"/>
        </a:solidFill>
        <a:effectLst/>
      </p:bgPr>
    </p:bg>
    <p:spTree>
      <p:nvGrpSpPr>
        <p:cNvPr id="1" name=""/>
        <p:cNvGrpSpPr/>
        <p:nvPr/>
      </p:nvGrpSpPr>
      <p:grpSpPr>
        <a:xfrm>
          <a:off x="0" y="0"/>
          <a:ext cx="0" cy="0"/>
          <a:chOff x="0" y="0"/>
          <a:chExt cx="0" cy="0"/>
        </a:xfrm>
      </p:grpSpPr>
      <p:sp>
        <p:nvSpPr>
          <p:cNvPr id="99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996"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7"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998" name="Text Placeholder 3"/>
          <p:cNvSpPr>
            <a:spLocks noGrp="1"/>
          </p:cNvSpPr>
          <p:nvPr>
            <p:ph type="body" sz="quarter" idx="14"/>
          </p:nvPr>
        </p:nvSpPr>
        <p:spPr>
          <a:xfrm>
            <a:off x="4791456" y="1243584"/>
            <a:ext cx="1837945" cy="3252217"/>
          </a:xfrm>
          <a:prstGeom prst="rect">
            <a:avLst/>
          </a:prstGeom>
        </p:spPr>
        <p:txBody>
          <a:bodyPr>
            <a:normAutofit/>
          </a:bodyPr>
          <a:lstStyle/>
          <a:p>
            <a:pPr>
              <a:defRPr>
                <a:solidFill>
                  <a:srgbClr val="000000"/>
                </a:solidFill>
              </a:defRPr>
            </a:pPr>
            <a:endParaRPr/>
          </a:p>
        </p:txBody>
      </p:sp>
      <p:sp>
        <p:nvSpPr>
          <p:cNvPr id="999" name="Text Placeholder 4"/>
          <p:cNvSpPr>
            <a:spLocks noGrp="1"/>
          </p:cNvSpPr>
          <p:nvPr>
            <p:ph type="body" sz="quarter" idx="15"/>
          </p:nvPr>
        </p:nvSpPr>
        <p:spPr>
          <a:xfrm>
            <a:off x="7077457" y="1243584"/>
            <a:ext cx="1837945" cy="3252217"/>
          </a:xfrm>
          <a:prstGeom prst="rect">
            <a:avLst/>
          </a:prstGeom>
        </p:spPr>
        <p:txBody>
          <a:bodyPr>
            <a:normAutofit/>
          </a:bodyPr>
          <a:lstStyle/>
          <a:p>
            <a:pPr>
              <a:defRPr>
                <a:solidFill>
                  <a:srgbClr val="000000"/>
                </a:solidFill>
              </a:defRPr>
            </a:pPr>
            <a:endParaRPr/>
          </a:p>
        </p:txBody>
      </p:sp>
      <p:sp>
        <p:nvSpPr>
          <p:cNvPr id="10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207532707"/>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3_title, text, half-image">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008"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09"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15888217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3_title, text (two narrow columns)">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1018" name="Body Level One…"/>
          <p:cNvSpPr txBox="1">
            <a:spLocks noGrp="1"/>
          </p:cNvSpPr>
          <p:nvPr>
            <p:ph type="body" sz="quarter" idx="1"/>
          </p:nvPr>
        </p:nvSpPr>
        <p:spPr>
          <a:xfrm>
            <a:off x="4791456"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9" name="Text Placeholder 2"/>
          <p:cNvSpPr>
            <a:spLocks noGrp="1"/>
          </p:cNvSpPr>
          <p:nvPr>
            <p:ph type="body" sz="quarter" idx="13"/>
          </p:nvPr>
        </p:nvSpPr>
        <p:spPr>
          <a:xfrm>
            <a:off x="7077457" y="201168"/>
            <a:ext cx="1837945" cy="4294634"/>
          </a:xfrm>
          <a:prstGeom prst="rect">
            <a:avLst/>
          </a:prstGeom>
        </p:spPr>
        <p:txBody>
          <a:bodyPr>
            <a:normAutofit/>
          </a:bodyPr>
          <a:lstStyle/>
          <a:p>
            <a:pPr>
              <a:defRPr>
                <a:solidFill>
                  <a:srgbClr val="000000"/>
                </a:solidFill>
              </a:defRPr>
            </a:pPr>
            <a:endParaRPr/>
          </a:p>
        </p:txBody>
      </p:sp>
      <p:sp>
        <p:nvSpPr>
          <p:cNvPr id="10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69544771"/>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3_title, text (split background)">
    <p:bg>
      <p:bgPr>
        <a:solidFill>
          <a:srgbClr val="FFFFFF"/>
        </a:solidFill>
        <a:effectLst/>
      </p:bgPr>
    </p:bg>
    <p:spTree>
      <p:nvGrpSpPr>
        <p:cNvPr id="1" name=""/>
        <p:cNvGrpSpPr/>
        <p:nvPr/>
      </p:nvGrpSpPr>
      <p:grpSpPr>
        <a:xfrm>
          <a:off x="0" y="0"/>
          <a:ext cx="0" cy="0"/>
          <a:chOff x="0" y="0"/>
          <a:chExt cx="0" cy="0"/>
        </a:xfrm>
      </p:grpSpPr>
      <p:sp>
        <p:nvSpPr>
          <p:cNvPr id="1027" name="Title Text"/>
          <p:cNvSpPr txBox="1">
            <a:spLocks noGrp="1"/>
          </p:cNvSpPr>
          <p:nvPr>
            <p:ph type="title"/>
          </p:nvPr>
        </p:nvSpPr>
        <p:spPr>
          <a:xfrm>
            <a:off x="210314" y="137669"/>
            <a:ext cx="4142164" cy="4294633"/>
          </a:xfrm>
          <a:prstGeom prst="rect">
            <a:avLst/>
          </a:prstGeom>
        </p:spPr>
        <p:txBody>
          <a:bodyPr>
            <a:normAutofit/>
          </a:bodyPr>
          <a:lstStyle>
            <a:lvl1pPr>
              <a:defRPr>
                <a:solidFill>
                  <a:srgbClr val="000000"/>
                </a:solidFill>
              </a:defRPr>
            </a:lvl1pPr>
          </a:lstStyle>
          <a:p>
            <a:r>
              <a:t>Title Text</a:t>
            </a:r>
          </a:p>
        </p:txBody>
      </p:sp>
      <p:sp>
        <p:nvSpPr>
          <p:cNvPr id="1028" name="Blue 60 rectangle"/>
          <p:cNvSpPr/>
          <p:nvPr/>
        </p:nvSpPr>
        <p:spPr>
          <a:xfrm>
            <a:off x="4572000" y="0"/>
            <a:ext cx="4572000" cy="5143500"/>
          </a:xfrm>
          <a:prstGeom prst="rect">
            <a:avLst/>
          </a:prstGeom>
          <a:solidFill>
            <a:schemeClr val="accent2"/>
          </a:solidFill>
          <a:ln w="12700">
            <a:miter lim="400000"/>
          </a:ln>
        </p:spPr>
        <p:txBody>
          <a:bodyPr lIns="36000" tIns="36000" rIns="36000" bIns="36000" anchor="ctr"/>
          <a:lstStyle/>
          <a:p>
            <a:pPr algn="ctr">
              <a:defRPr sz="1200"/>
            </a:pPr>
            <a:endParaRPr sz="1200"/>
          </a:p>
        </p:txBody>
      </p:sp>
      <p:sp>
        <p:nvSpPr>
          <p:cNvPr id="1029"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05726752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black box) over image(s)_black">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DAE5FA1B-C5AC-6F49-A972-36077372529F}"/>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3B060F95-945E-C141-8064-3D182FC6986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37"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1038" name="Picture Placeholder"/>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065623288"/>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46" name="Title Text"/>
          <p:cNvSpPr txBox="1">
            <a:spLocks noGrp="1"/>
          </p:cNvSpPr>
          <p:nvPr>
            <p:ph type="title"/>
          </p:nvPr>
        </p:nvSpPr>
        <p:spPr>
          <a:xfrm>
            <a:off x="210312" y="137669"/>
            <a:ext cx="4142234" cy="4294633"/>
          </a:xfrm>
          <a:prstGeom prst="rect">
            <a:avLst/>
          </a:prstGeom>
        </p:spPr>
        <p:txBody>
          <a:bodyPr>
            <a:normAutofit/>
          </a:bodyPr>
          <a:lstStyle>
            <a:lvl1pPr>
              <a:defRPr>
                <a:solidFill>
                  <a:srgbClr val="000000"/>
                </a:solidFill>
              </a:defRPr>
            </a:lvl1pPr>
          </a:lstStyle>
          <a:p>
            <a:r>
              <a:t>Title Text</a:t>
            </a:r>
          </a:p>
        </p:txBody>
      </p:sp>
      <p:sp>
        <p:nvSpPr>
          <p:cNvPr id="104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758395320"/>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FFFFFF"/>
        </a:solidFill>
        <a:effectLst/>
      </p:bgPr>
    </p:bg>
    <p:spTree>
      <p:nvGrpSpPr>
        <p:cNvPr id="1" name=""/>
        <p:cNvGrpSpPr/>
        <p:nvPr/>
      </p:nvGrpSpPr>
      <p:grpSpPr>
        <a:xfrm>
          <a:off x="0" y="0"/>
          <a:ext cx="0" cy="0"/>
          <a:chOff x="0" y="0"/>
          <a:chExt cx="0" cy="0"/>
        </a:xfrm>
      </p:grpSpPr>
      <p:sp>
        <p:nvSpPr>
          <p:cNvPr id="105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0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72604606"/>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063" name="Body Level One…"/>
          <p:cNvSpPr txBox="1">
            <a:spLocks noGrp="1"/>
          </p:cNvSpPr>
          <p:nvPr>
            <p:ph type="body" sz="half" idx="1"/>
          </p:nvPr>
        </p:nvSpPr>
        <p:spPr>
          <a:xfrm>
            <a:off x="219457" y="1243584"/>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87619098"/>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071" name="Title Text"/>
          <p:cNvSpPr txBox="1">
            <a:spLocks noGrp="1"/>
          </p:cNvSpPr>
          <p:nvPr>
            <p:ph type="title"/>
          </p:nvPr>
        </p:nvSpPr>
        <p:spPr>
          <a:xfrm>
            <a:off x="0" y="-2"/>
            <a:ext cx="4572000" cy="2571752"/>
          </a:xfrm>
          <a:prstGeom prst="rect">
            <a:avLst/>
          </a:prstGeom>
          <a:solidFill>
            <a:srgbClr val="0530AD"/>
          </a:solidFill>
        </p:spPr>
        <p:txBody>
          <a:bodyPr lIns="139700" tIns="139700" rIns="139700" bIns="139700">
            <a:normAutofit/>
          </a:bodyPr>
          <a:lstStyle>
            <a:lvl1pPr marL="76198"/>
          </a:lstStyle>
          <a:p>
            <a:r>
              <a:t>Title Text</a:t>
            </a:r>
          </a:p>
        </p:txBody>
      </p:sp>
      <p:sp>
        <p:nvSpPr>
          <p:cNvPr id="1072"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07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36849082"/>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080" name="Title Text"/>
          <p:cNvSpPr txBox="1">
            <a:spLocks noGrp="1"/>
          </p:cNvSpPr>
          <p:nvPr>
            <p:ph type="title"/>
          </p:nvPr>
        </p:nvSpPr>
        <p:spPr>
          <a:xfrm>
            <a:off x="0" y="-2"/>
            <a:ext cx="9144000" cy="2569464"/>
          </a:xfrm>
          <a:prstGeom prst="rect">
            <a:avLst/>
          </a:prstGeom>
        </p:spPr>
        <p:txBody>
          <a:bodyPr lIns="50800" tIns="50800" rIns="50800" bIns="50800">
            <a:normAutofit/>
          </a:bodyPr>
          <a:lstStyle>
            <a:lvl1pPr marL="139697">
              <a:defRPr sz="4800">
                <a:solidFill>
                  <a:srgbClr val="000000"/>
                </a:solidFill>
              </a:defRPr>
            </a:lvl1pPr>
          </a:lstStyle>
          <a:p>
            <a:r>
              <a:t>Title Text</a:t>
            </a:r>
          </a:p>
        </p:txBody>
      </p:sp>
      <p:sp>
        <p:nvSpPr>
          <p:cNvPr id="1081" name="Body Level One…"/>
          <p:cNvSpPr txBox="1">
            <a:spLocks noGrp="1"/>
          </p:cNvSpPr>
          <p:nvPr>
            <p:ph type="body" sz="quarter" idx="1"/>
          </p:nvPr>
        </p:nvSpPr>
        <p:spPr>
          <a:xfrm>
            <a:off x="0" y="2570164"/>
            <a:ext cx="2286000" cy="2573337"/>
          </a:xfrm>
          <a:prstGeom prst="rect">
            <a:avLst/>
          </a:prstGeom>
          <a:solidFill>
            <a:srgbClr val="061F80"/>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08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60724482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089" name="Title Text"/>
          <p:cNvSpPr txBox="1">
            <a:spLocks noGrp="1"/>
          </p:cNvSpPr>
          <p:nvPr>
            <p:ph type="title"/>
          </p:nvPr>
        </p:nvSpPr>
        <p:spPr>
          <a:xfrm>
            <a:off x="0" y="0"/>
            <a:ext cx="9144000" cy="1276350"/>
          </a:xfrm>
          <a:prstGeom prst="rect">
            <a:avLst/>
          </a:prstGeom>
          <a:solidFill>
            <a:srgbClr val="FFFFFF"/>
          </a:solidFill>
        </p:spPr>
        <p:txBody>
          <a:bodyPr lIns="139700" tIns="139700" rIns="139700" bIns="139700">
            <a:normAutofit/>
          </a:bodyPr>
          <a:lstStyle>
            <a:lvl1pPr marL="76198">
              <a:defRPr>
                <a:solidFill>
                  <a:srgbClr val="000000"/>
                </a:solidFill>
              </a:defRPr>
            </a:lvl1pPr>
          </a:lstStyle>
          <a:p>
            <a:r>
              <a:t>Title Text</a:t>
            </a:r>
          </a:p>
        </p:txBody>
      </p:sp>
      <p:sp>
        <p:nvSpPr>
          <p:cNvPr id="1090" name="Picture Placeholder"/>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0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5405290"/>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098" name="Picture Placeholder"/>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1099" name="Body Level One…"/>
          <p:cNvSpPr txBox="1">
            <a:spLocks noGrp="1"/>
          </p:cNvSpPr>
          <p:nvPr>
            <p:ph type="body" sz="quarter" idx="1"/>
          </p:nvPr>
        </p:nvSpPr>
        <p:spPr>
          <a:xfrm>
            <a:off x="-2" y="2571750"/>
            <a:ext cx="2286003" cy="2571750"/>
          </a:xfrm>
          <a:prstGeom prst="rect">
            <a:avLst/>
          </a:prstGeom>
          <a:solidFill>
            <a:srgbClr val="FFFFFF"/>
          </a:solidFill>
        </p:spPr>
        <p:txBody>
          <a:bodyPr lIns="201168" tIns="201168" rIns="201168" bIns="201168">
            <a:normAutofit/>
          </a:bodyPr>
          <a:lstStyle>
            <a:lvl1pPr>
              <a:defRPr>
                <a:solidFill>
                  <a:srgbClr val="000000"/>
                </a:solidFill>
              </a:defRPr>
            </a:lvl1pPr>
            <a:lvl2pPr marL="240940" indent="-243224">
              <a:defRPr>
                <a:solidFill>
                  <a:srgbClr val="000000"/>
                </a:solidFill>
              </a:defRPr>
            </a:lvl2pPr>
            <a:lvl3pPr marL="412389" indent="-243224">
              <a:defRPr>
                <a:solidFill>
                  <a:srgbClr val="000000"/>
                </a:solidFill>
              </a:defRPr>
            </a:lvl3pPr>
            <a:lvl4pPr marL="698135" indent="-243224">
              <a:defRPr>
                <a:solidFill>
                  <a:srgbClr val="000000"/>
                </a:solidFill>
              </a:defRPr>
            </a:lvl4pPr>
            <a:lvl5pPr marL="872757" indent="-243224">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113520482"/>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107"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10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65219200"/>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115"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16"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00037929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_black">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2E390A72-A73E-4747-BC36-67E5EB6144A3}"/>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8B108D3-4297-664B-A175-D2874BEE9B36}"/>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12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2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055414933"/>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3_case study 1: title, text (two columns), half-image">
    <p:bg>
      <p:bgPr>
        <a:solidFill>
          <a:srgbClr val="FFFFFF"/>
        </a:solidFill>
        <a:effectLst/>
      </p:bgPr>
    </p:bg>
    <p:spTree>
      <p:nvGrpSpPr>
        <p:cNvPr id="1" name=""/>
        <p:cNvGrpSpPr/>
        <p:nvPr/>
      </p:nvGrpSpPr>
      <p:grpSpPr>
        <a:xfrm>
          <a:off x="0" y="0"/>
          <a:ext cx="0" cy="0"/>
          <a:chOff x="0" y="0"/>
          <a:chExt cx="0" cy="0"/>
        </a:xfrm>
      </p:grpSpPr>
      <p:sp>
        <p:nvSpPr>
          <p:cNvPr id="1133"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34"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5"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1136" name="Picture Placeholder"/>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1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26101542"/>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44"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45" name="Body Level One…"/>
          <p:cNvSpPr txBox="1">
            <a:spLocks noGrp="1"/>
          </p:cNvSpPr>
          <p:nvPr>
            <p:ph type="body" sz="quarter" idx="1"/>
          </p:nvPr>
        </p:nvSpPr>
        <p:spPr>
          <a:xfrm>
            <a:off x="219457" y="1243584"/>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6" name="Text Placeholder 2"/>
          <p:cNvSpPr>
            <a:spLocks noGrp="1"/>
          </p:cNvSpPr>
          <p:nvPr>
            <p:ph type="body" sz="quarter" idx="13"/>
          </p:nvPr>
        </p:nvSpPr>
        <p:spPr>
          <a:xfrm>
            <a:off x="2505456" y="1243584"/>
            <a:ext cx="1837945" cy="3252217"/>
          </a:xfrm>
          <a:prstGeom prst="rect">
            <a:avLst/>
          </a:prstGeom>
        </p:spPr>
        <p:txBody>
          <a:bodyPr>
            <a:normAutofit/>
          </a:bodyPr>
          <a:lstStyle/>
          <a:p>
            <a:pPr>
              <a:defRPr>
                <a:solidFill>
                  <a:srgbClr val="000000"/>
                </a:solidFill>
              </a:defRPr>
            </a:pPr>
            <a:endParaRPr/>
          </a:p>
        </p:txBody>
      </p:sp>
      <p:sp>
        <p:nvSpPr>
          <p:cNvPr id="1147" name="Text Placeholder 3"/>
          <p:cNvSpPr>
            <a:spLocks noGrp="1"/>
          </p:cNvSpPr>
          <p:nvPr>
            <p:ph type="body" sz="half" idx="14"/>
          </p:nvPr>
        </p:nvSpPr>
        <p:spPr>
          <a:xfrm>
            <a:off x="4773168" y="1216152"/>
            <a:ext cx="4142233" cy="3279648"/>
          </a:xfrm>
          <a:prstGeom prst="rect">
            <a:avLst/>
          </a:prstGeom>
        </p:spPr>
        <p:txBody>
          <a:bodyPr>
            <a:normAutofit/>
          </a:bodyPr>
          <a:lstStyle/>
          <a:p>
            <a:pPr>
              <a:defRPr sz="2400">
                <a:solidFill>
                  <a:srgbClr val="000000"/>
                </a:solidFill>
              </a:defRPr>
            </a:pPr>
            <a:endParaRPr/>
          </a:p>
        </p:txBody>
      </p:sp>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94503527"/>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219457" y="201169"/>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2211919257"/>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1293012908"/>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70"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602512491"/>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77" name="Title Text"/>
          <p:cNvSpPr txBox="1">
            <a:spLocks noGrp="1"/>
          </p:cNvSpPr>
          <p:nvPr>
            <p:ph type="title"/>
          </p:nvPr>
        </p:nvSpPr>
        <p:spPr>
          <a:xfrm>
            <a:off x="210312" y="137669"/>
            <a:ext cx="4142234" cy="804673"/>
          </a:xfrm>
          <a:prstGeom prst="rect">
            <a:avLst/>
          </a:prstGeom>
        </p:spPr>
        <p:txBody>
          <a:bodyPr>
            <a:normAutofit/>
          </a:bodyPr>
          <a:lstStyle>
            <a:lvl1pPr>
              <a:defRPr>
                <a:solidFill>
                  <a:srgbClr val="000000"/>
                </a:solidFill>
              </a:defRPr>
            </a:lvl1pPr>
          </a:lstStyle>
          <a:p>
            <a:r>
              <a:t>Title Text</a:t>
            </a:r>
          </a:p>
        </p:txBody>
      </p:sp>
      <p:sp>
        <p:nvSpPr>
          <p:cNvPr id="1178" name="Body Level One…"/>
          <p:cNvSpPr txBox="1">
            <a:spLocks noGrp="1"/>
          </p:cNvSpPr>
          <p:nvPr>
            <p:ph type="body" sz="quarter" idx="1"/>
          </p:nvPr>
        </p:nvSpPr>
        <p:spPr>
          <a:xfrm>
            <a:off x="219457" y="1261872"/>
            <a:ext cx="4123945" cy="130987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201609">
              <a:spcBef>
                <a:spcPts val="0"/>
              </a:spcBef>
              <a:buSzTx/>
              <a:buNone/>
              <a:defRPr sz="1000">
                <a:solidFill>
                  <a:srgbClr val="000000"/>
                </a:solidFill>
              </a:defRPr>
            </a:lvl3pPr>
            <a:lvl4pPr marL="0" indent="434970">
              <a:spcBef>
                <a:spcPts val="0"/>
              </a:spcBef>
              <a:buSzTx/>
              <a:buNone/>
              <a:defRPr sz="1000">
                <a:solidFill>
                  <a:srgbClr val="000000"/>
                </a:solidFill>
              </a:defRPr>
            </a:lvl4pPr>
            <a:lvl5pPr marL="0" indent="631817">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79" name="Text Placeholder 2"/>
          <p:cNvSpPr>
            <a:spLocks noGrp="1"/>
          </p:cNvSpPr>
          <p:nvPr>
            <p:ph type="body" sz="quarter" idx="13"/>
          </p:nvPr>
        </p:nvSpPr>
        <p:spPr>
          <a:xfrm>
            <a:off x="219457" y="3209545"/>
            <a:ext cx="6409945" cy="1307593"/>
          </a:xfrm>
          <a:prstGeom prst="rect">
            <a:avLst/>
          </a:prstGeom>
        </p:spPr>
        <p:txBody>
          <a:bodyPr anchor="b">
            <a:normAutofit/>
          </a:bodyPr>
          <a:lstStyle>
            <a:lvl1pPr>
              <a:spcBef>
                <a:spcPts val="225"/>
              </a:spcBef>
              <a:defRPr sz="600">
                <a:solidFill>
                  <a:srgbClr val="000000"/>
                </a:solidFill>
              </a:defRPr>
            </a:lvl1pPr>
          </a:lstStyle>
          <a:p>
            <a:pPr>
              <a:spcBef>
                <a:spcPts val="300"/>
              </a:spcBef>
              <a:defRPr sz="600">
                <a:solidFill>
                  <a:srgbClr val="000000"/>
                </a:solidFill>
              </a:defRPr>
            </a:pPr>
            <a:endParaRPr/>
          </a:p>
        </p:txBody>
      </p:sp>
      <p:sp>
        <p:nvSpPr>
          <p:cNvPr id="11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4120276652"/>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87"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7" y="2312885"/>
            <a:ext cx="1297609" cy="517733"/>
          </a:xfrm>
          <a:prstGeom prst="rect">
            <a:avLst/>
          </a:prstGeom>
          <a:ln w="12700">
            <a:miter lim="400000"/>
          </a:ln>
        </p:spPr>
      </p:pic>
      <p:sp>
        <p:nvSpPr>
          <p:cNvPr id="11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3322415457"/>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blank (with footer) copy">
    <p:spTree>
      <p:nvGrpSpPr>
        <p:cNvPr id="1" name=""/>
        <p:cNvGrpSpPr/>
        <p:nvPr/>
      </p:nvGrpSpPr>
      <p:grpSpPr>
        <a:xfrm>
          <a:off x="0" y="0"/>
          <a:ext cx="0" cy="0"/>
          <a:chOff x="0" y="0"/>
          <a:chExt cx="0" cy="0"/>
        </a:xfrm>
      </p:grpSpPr>
      <p:sp>
        <p:nvSpPr>
          <p:cNvPr id="1195" name="Slide Number"/>
          <p:cNvSpPr txBox="1">
            <a:spLocks noGrp="1"/>
          </p:cNvSpPr>
          <p:nvPr>
            <p:ph type="sldNum" sz="quarter" idx="2"/>
          </p:nvPr>
        </p:nvSpPr>
        <p:spPr>
          <a:xfrm>
            <a:off x="8821558" y="4825078"/>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pic>
        <p:nvPicPr>
          <p:cNvPr id="1196"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315617"/>
            <a:ext cx="1292096" cy="512271"/>
          </a:xfrm>
          <a:prstGeom prst="rect">
            <a:avLst/>
          </a:prstGeom>
          <a:ln w="12700">
            <a:miter lim="400000"/>
          </a:ln>
        </p:spPr>
      </p:pic>
    </p:spTree>
    <p:extLst>
      <p:ext uri="{BB962C8B-B14F-4D97-AF65-F5344CB8AC3E}">
        <p14:creationId xmlns:p14="http://schemas.microsoft.com/office/powerpoint/2010/main" val="251523795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203" name="Slide Number"/>
          <p:cNvSpPr txBox="1">
            <a:spLocks noGrp="1"/>
          </p:cNvSpPr>
          <p:nvPr>
            <p:ph type="sldNum" sz="quarter" idx="2"/>
          </p:nvPr>
        </p:nvSpPr>
        <p:spPr>
          <a:xfrm>
            <a:off x="8821558" y="4825078"/>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pic>
        <p:nvPicPr>
          <p:cNvPr id="1204" name="Asset 6@11-100.png" descr="Asset 6@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4106" y="2173786"/>
            <a:ext cx="3115790" cy="726896"/>
          </a:xfrm>
          <a:prstGeom prst="rect">
            <a:avLst/>
          </a:prstGeom>
          <a:ln w="12700">
            <a:miter lim="400000"/>
          </a:ln>
        </p:spPr>
      </p:pic>
    </p:spTree>
    <p:extLst>
      <p:ext uri="{BB962C8B-B14F-4D97-AF65-F5344CB8AC3E}">
        <p14:creationId xmlns:p14="http://schemas.microsoft.com/office/powerpoint/2010/main" val="367437965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text (1/4), content (3/4)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60060"/>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60060"/>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CA2A2796-49F6-D44E-AC0C-025D14682C23}"/>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0D1F1ECC-4324-4C4E-896C-AF1D8A5BC636}"/>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cover copy 1">
    <p:bg>
      <p:bgPr>
        <a:gradFill flip="none" rotWithShape="1">
          <a:gsLst>
            <a:gs pos="0">
              <a:srgbClr val="32CDD2"/>
            </a:gs>
            <a:gs pos="100000">
              <a:schemeClr val="accent2"/>
            </a:gs>
          </a:gsLst>
          <a:lin ang="12780000" scaled="0"/>
        </a:gradFill>
        <a:effectLst/>
      </p:bgPr>
    </p:bg>
    <p:spTree>
      <p:nvGrpSpPr>
        <p:cNvPr id="1" name=""/>
        <p:cNvGrpSpPr/>
        <p:nvPr/>
      </p:nvGrpSpPr>
      <p:grpSpPr>
        <a:xfrm>
          <a:off x="0" y="0"/>
          <a:ext cx="0" cy="0"/>
          <a:chOff x="0" y="0"/>
          <a:chExt cx="0" cy="0"/>
        </a:xfrm>
      </p:grpSpPr>
      <p:pic>
        <p:nvPicPr>
          <p:cNvPr id="1211" name="Asset 6@11-100.png" descr="Asset 6@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4106" y="2173786"/>
            <a:ext cx="3115790" cy="726896"/>
          </a:xfrm>
          <a:prstGeom prst="rect">
            <a:avLst/>
          </a:prstGeom>
          <a:ln w="12700">
            <a:miter lim="400000"/>
          </a:ln>
        </p:spPr>
      </p:pic>
      <p:sp>
        <p:nvSpPr>
          <p:cNvPr id="1212" name="Slide Number"/>
          <p:cNvSpPr txBox="1">
            <a:spLocks noGrp="1"/>
          </p:cNvSpPr>
          <p:nvPr>
            <p:ph type="sldNum" sz="quarter" idx="2"/>
          </p:nvPr>
        </p:nvSpPr>
        <p:spPr>
          <a:xfrm>
            <a:off x="6459424" y="4721097"/>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2931665835"/>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cover copy">
    <p:bg>
      <p:bgPr>
        <a:gradFill flip="none" rotWithShape="1">
          <a:gsLst>
            <a:gs pos="0">
              <a:srgbClr val="32CDD2"/>
            </a:gs>
            <a:gs pos="100000">
              <a:schemeClr val="accent2"/>
            </a:gs>
          </a:gsLst>
          <a:lin ang="12780000" scaled="0"/>
        </a:gradFill>
        <a:effectLst/>
      </p:bgPr>
    </p:bg>
    <p:spTree>
      <p:nvGrpSpPr>
        <p:cNvPr id="1" name=""/>
        <p:cNvGrpSpPr/>
        <p:nvPr/>
      </p:nvGrpSpPr>
      <p:grpSpPr>
        <a:xfrm>
          <a:off x="0" y="0"/>
          <a:ext cx="0" cy="0"/>
          <a:chOff x="0" y="0"/>
          <a:chExt cx="0" cy="0"/>
        </a:xfrm>
      </p:grpSpPr>
      <p:pic>
        <p:nvPicPr>
          <p:cNvPr id="1219" name="Asset 5@11-100.png" descr="Asset 5@11-10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81285" y="1932549"/>
            <a:ext cx="1181430" cy="1042702"/>
          </a:xfrm>
          <a:prstGeom prst="rect">
            <a:avLst/>
          </a:prstGeom>
          <a:ln w="12700">
            <a:miter lim="400000"/>
          </a:ln>
        </p:spPr>
      </p:pic>
      <p:sp>
        <p:nvSpPr>
          <p:cNvPr id="1220" name="Slide Number"/>
          <p:cNvSpPr txBox="1">
            <a:spLocks noGrp="1"/>
          </p:cNvSpPr>
          <p:nvPr>
            <p:ph type="sldNum" sz="quarter" idx="2"/>
          </p:nvPr>
        </p:nvSpPr>
        <p:spPr>
          <a:xfrm>
            <a:off x="6459424" y="4721097"/>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3218706387"/>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4_ibm sign-off">
    <p:bg>
      <p:bgPr>
        <a:solidFill>
          <a:srgbClr val="FFFFFF"/>
        </a:solidFill>
        <a:effectLst/>
      </p:bgPr>
    </p:bg>
    <p:spTree>
      <p:nvGrpSpPr>
        <p:cNvPr id="1" name=""/>
        <p:cNvGrpSpPr/>
        <p:nvPr/>
      </p:nvGrpSpPr>
      <p:grpSpPr>
        <a:xfrm>
          <a:off x="0" y="0"/>
          <a:ext cx="0" cy="0"/>
          <a:chOff x="0" y="0"/>
          <a:chExt cx="0" cy="0"/>
        </a:xfrm>
      </p:grpSpPr>
      <p:pic>
        <p:nvPicPr>
          <p:cNvPr id="1227"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7" y="2312885"/>
            <a:ext cx="1297609" cy="517733"/>
          </a:xfrm>
          <a:prstGeom prst="rect">
            <a:avLst/>
          </a:prstGeom>
          <a:ln w="12700">
            <a:miter lim="400000"/>
          </a:ln>
        </p:spPr>
      </p:pic>
      <p:sp>
        <p:nvSpPr>
          <p:cNvPr id="1228" name="Slide Number"/>
          <p:cNvSpPr txBox="1">
            <a:spLocks noGrp="1"/>
          </p:cNvSpPr>
          <p:nvPr>
            <p:ph type="sldNum" sz="quarter" idx="2"/>
          </p:nvPr>
        </p:nvSpPr>
        <p:spPr>
          <a:xfrm>
            <a:off x="8821558" y="4825078"/>
            <a:ext cx="93776" cy="92333"/>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1788453289"/>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4_cover">
    <p:bg>
      <p:bgPr>
        <a:gradFill flip="none" rotWithShape="1">
          <a:gsLst>
            <a:gs pos="0">
              <a:srgbClr val="32CDD2"/>
            </a:gs>
            <a:gs pos="100000">
              <a:schemeClr val="accent2"/>
            </a:gs>
          </a:gsLst>
          <a:lin ang="12780000" scaled="0"/>
        </a:gra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10312" y="175769"/>
            <a:ext cx="4142234" cy="4294633"/>
          </a:xfrm>
          <a:prstGeom prst="rect">
            <a:avLst/>
          </a:prstGeom>
        </p:spPr>
        <p:txBody>
          <a:bodyPr>
            <a:normAutofit/>
          </a:bodyPr>
          <a:lstStyle>
            <a:lvl1pPr>
              <a:defRPr>
                <a:latin typeface="Arial"/>
                <a:ea typeface="Arial"/>
                <a:cs typeface="Arial"/>
                <a:sym typeface="Arial"/>
              </a:defRPr>
            </a:lvl1pPr>
          </a:lstStyle>
          <a:p>
            <a:r>
              <a:t>Title Text</a:t>
            </a:r>
          </a:p>
        </p:txBody>
      </p:sp>
      <p:pic>
        <p:nvPicPr>
          <p:cNvPr id="1236"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693078"/>
            <a:ext cx="521590" cy="206792"/>
          </a:xfrm>
          <a:prstGeom prst="rect">
            <a:avLst/>
          </a:prstGeom>
          <a:ln w="12700">
            <a:miter lim="400000"/>
          </a:ln>
        </p:spPr>
      </p:pic>
      <p:pic>
        <p:nvPicPr>
          <p:cNvPr id="1237" name="Asset 5@11-100.png" descr="Asset 5@11-1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931" y="4486286"/>
            <a:ext cx="468609" cy="413583"/>
          </a:xfrm>
          <a:prstGeom prst="rect">
            <a:avLst/>
          </a:prstGeom>
          <a:ln w="12700">
            <a:miter lim="400000"/>
          </a:ln>
        </p:spPr>
      </p:pic>
      <p:sp>
        <p:nvSpPr>
          <p:cNvPr id="1238" name="Slide Number"/>
          <p:cNvSpPr txBox="1">
            <a:spLocks noGrp="1"/>
          </p:cNvSpPr>
          <p:nvPr>
            <p:ph type="sldNum" sz="quarter" idx="2"/>
          </p:nvPr>
        </p:nvSpPr>
        <p:spPr>
          <a:xfrm>
            <a:off x="6459424" y="4721097"/>
            <a:ext cx="93776" cy="92333"/>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180232270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4_Divider">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245" name="Slide Number"/>
          <p:cNvSpPr txBox="1">
            <a:spLocks noGrp="1"/>
          </p:cNvSpPr>
          <p:nvPr>
            <p:ph type="sldNum" sz="quarter" idx="2"/>
          </p:nvPr>
        </p:nvSpPr>
        <p:spPr>
          <a:xfrm>
            <a:off x="8812808" y="4848894"/>
            <a:ext cx="102593" cy="92333"/>
          </a:xfrm>
          <a:prstGeom prst="rect">
            <a:avLst/>
          </a:prstGeom>
        </p:spPr>
        <p:txBody>
          <a:bodyPr/>
          <a:lstStyle>
            <a:lvl1pPr defTabSz="685783"/>
          </a:lstStyle>
          <a:p>
            <a:fld id="{86CB4B4D-7CA3-9044-876B-883B54F8677D}" type="slidenum">
              <a:rPr/>
              <a:t>‹#›</a:t>
            </a:fld>
            <a:endParaRPr/>
          </a:p>
        </p:txBody>
      </p:sp>
      <p:sp>
        <p:nvSpPr>
          <p:cNvPr id="1246" name="Title Text"/>
          <p:cNvSpPr txBox="1">
            <a:spLocks noGrp="1"/>
          </p:cNvSpPr>
          <p:nvPr>
            <p:ph type="title"/>
          </p:nvPr>
        </p:nvSpPr>
        <p:spPr>
          <a:xfrm>
            <a:off x="228600" y="201168"/>
            <a:ext cx="4114800" cy="4493752"/>
          </a:xfrm>
          <a:prstGeom prst="rect">
            <a:avLst/>
          </a:prstGeom>
        </p:spPr>
        <p:txBody>
          <a:bodyPr>
            <a:normAutofit/>
          </a:bodyPr>
          <a:lstStyle>
            <a:lvl1pPr defTabSz="457177"/>
          </a:lstStyle>
          <a:p>
            <a:r>
              <a:t>Title Text</a:t>
            </a:r>
          </a:p>
        </p:txBody>
      </p:sp>
    </p:spTree>
    <p:extLst>
      <p:ext uri="{BB962C8B-B14F-4D97-AF65-F5344CB8AC3E}">
        <p14:creationId xmlns:p14="http://schemas.microsoft.com/office/powerpoint/2010/main" val="2570243524"/>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itle and Content">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261" name="Title Text"/>
          <p:cNvSpPr txBox="1">
            <a:spLocks noGrp="1"/>
          </p:cNvSpPr>
          <p:nvPr>
            <p:ph type="title"/>
          </p:nvPr>
        </p:nvSpPr>
        <p:spPr>
          <a:xfrm>
            <a:off x="260005" y="143511"/>
            <a:ext cx="8121997" cy="274321"/>
          </a:xfrm>
          <a:prstGeom prst="rect">
            <a:avLst/>
          </a:prstGeom>
          <a:ln>
            <a:solidFill>
              <a:srgbClr val="A51B4A"/>
            </a:solidFill>
            <a:round/>
          </a:ln>
        </p:spPr>
        <p:txBody>
          <a:bodyPr anchor="ctr">
            <a:normAutofit/>
          </a:bodyPr>
          <a:lstStyle>
            <a:lvl1pPr algn="ctr" defTabSz="457177">
              <a:defRPr sz="1400" b="1">
                <a:solidFill>
                  <a:srgbClr val="0070C0"/>
                </a:solidFill>
              </a:defRPr>
            </a:lvl1pPr>
          </a:lstStyle>
          <a:p>
            <a:r>
              <a:t>Title Text</a:t>
            </a:r>
          </a:p>
        </p:txBody>
      </p:sp>
      <p:sp>
        <p:nvSpPr>
          <p:cNvPr id="1262" name="Slide Number"/>
          <p:cNvSpPr txBox="1">
            <a:spLocks noGrp="1"/>
          </p:cNvSpPr>
          <p:nvPr>
            <p:ph type="sldNum" sz="quarter" idx="2"/>
          </p:nvPr>
        </p:nvSpPr>
        <p:spPr>
          <a:xfrm>
            <a:off x="8929755" y="4972050"/>
            <a:ext cx="204721" cy="206644"/>
          </a:xfrm>
          <a:prstGeom prst="rect">
            <a:avLst/>
          </a:prstGeom>
        </p:spPr>
        <p:txBody>
          <a:bodyPr lIns="48983" tIns="48983" rIns="48983" bIns="48983" anchor="t"/>
          <a:lstStyle>
            <a:lvl1pPr defTabSz="685783">
              <a:defRPr sz="700" b="1">
                <a:solidFill>
                  <a:srgbClr val="0070C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303099488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5_Divider">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269" name="Title Text"/>
          <p:cNvSpPr txBox="1">
            <a:spLocks noGrp="1"/>
          </p:cNvSpPr>
          <p:nvPr>
            <p:ph type="title"/>
          </p:nvPr>
        </p:nvSpPr>
        <p:spPr>
          <a:xfrm>
            <a:off x="228600" y="201169"/>
            <a:ext cx="4114800" cy="4493755"/>
          </a:xfrm>
          <a:prstGeom prst="rect">
            <a:avLst/>
          </a:prstGeom>
        </p:spPr>
        <p:txBody>
          <a:bodyPr>
            <a:normAutofit/>
          </a:bodyPr>
          <a:lstStyle>
            <a:lvl1pPr defTabSz="457177">
              <a:defRPr>
                <a:latin typeface="Arial"/>
                <a:ea typeface="Arial"/>
                <a:cs typeface="Arial"/>
                <a:sym typeface="Arial"/>
              </a:defRPr>
            </a:lvl1pPr>
          </a:lstStyle>
          <a:p>
            <a:r>
              <a:t>Title Text</a:t>
            </a:r>
          </a:p>
        </p:txBody>
      </p:sp>
      <p:sp>
        <p:nvSpPr>
          <p:cNvPr id="1270" name="Slide Number"/>
          <p:cNvSpPr txBox="1">
            <a:spLocks noGrp="1"/>
          </p:cNvSpPr>
          <p:nvPr>
            <p:ph type="sldNum" sz="quarter" idx="2"/>
          </p:nvPr>
        </p:nvSpPr>
        <p:spPr>
          <a:xfrm>
            <a:off x="8788400" y="4831560"/>
            <a:ext cx="256800" cy="253914"/>
          </a:xfrm>
          <a:prstGeom prst="rect">
            <a:avLst/>
          </a:prstGeom>
        </p:spPr>
        <p:txBody>
          <a:bodyPr lIns="34289" tIns="34289" rIns="34289" bIns="34289" anchor="t"/>
          <a:lstStyle>
            <a:lvl1pPr algn="l" defTabSz="685783">
              <a:defRPr sz="1200">
                <a:solidFill>
                  <a:srgbClr val="000000"/>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3893842438"/>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Title Only">
    <p:bg>
      <p:bgPr>
        <a:gradFill flip="none" rotWithShape="1">
          <a:gsLst>
            <a:gs pos="0">
              <a:srgbClr val="323A45"/>
            </a:gs>
            <a:gs pos="35000">
              <a:srgbClr val="323A45"/>
            </a:gs>
            <a:gs pos="100000">
              <a:srgbClr val="1C2026"/>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79" name="Rectangle 8"/>
          <p:cNvGrpSpPr/>
          <p:nvPr/>
        </p:nvGrpSpPr>
        <p:grpSpPr>
          <a:xfrm>
            <a:off x="0" y="4700033"/>
            <a:ext cx="9144000" cy="443470"/>
            <a:chOff x="0" y="-29400"/>
            <a:chExt cx="9144000" cy="443469"/>
          </a:xfrm>
        </p:grpSpPr>
        <p:sp>
          <p:nvSpPr>
            <p:cNvPr id="1277" name="Rectangle"/>
            <p:cNvSpPr/>
            <p:nvPr/>
          </p:nvSpPr>
          <p:spPr>
            <a:xfrm>
              <a:off x="0" y="-1"/>
              <a:ext cx="9144000" cy="414070"/>
            </a:xfrm>
            <a:prstGeom prst="rect">
              <a:avLst/>
            </a:prstGeom>
            <a:solidFill>
              <a:srgbClr val="FFFFFF"/>
            </a:solidFill>
            <a:ln w="12700" cap="flat">
              <a:noFill/>
              <a:miter lim="400000"/>
            </a:ln>
            <a:effectLst/>
          </p:spPr>
          <p:txBody>
            <a:bodyPr wrap="square" lIns="34289" tIns="34289" rIns="34289" bIns="34289" numCol="1" anchor="ctr">
              <a:noAutofit/>
            </a:bodyPr>
            <a:lstStyle/>
            <a:p>
              <a:pPr algn="ctr" defTabSz="685783">
                <a:defRPr sz="1200">
                  <a:latin typeface="Calibri"/>
                  <a:ea typeface="Calibri"/>
                  <a:cs typeface="Calibri"/>
                  <a:sym typeface="Calibri"/>
                </a:defRPr>
              </a:pPr>
              <a:endParaRPr sz="1200"/>
            </a:p>
          </p:txBody>
        </p:sp>
        <p:sp>
          <p:nvSpPr>
            <p:cNvPr id="1278" name="www.presentationgo.com"/>
            <p:cNvSpPr txBox="1"/>
            <p:nvPr/>
          </p:nvSpPr>
          <p:spPr>
            <a:xfrm>
              <a:off x="34289" y="-29400"/>
              <a:ext cx="9075421" cy="4385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p>
              <a:pPr algn="ctr" defTabSz="685783">
                <a:defRPr sz="2400" spc="112">
                  <a:solidFill>
                    <a:srgbClr val="BFBFBF"/>
                  </a:solidFill>
                  <a:latin typeface="Calibri"/>
                  <a:ea typeface="Calibri"/>
                  <a:cs typeface="Calibri"/>
                  <a:sym typeface="Calibri"/>
                </a:defRPr>
              </a:pPr>
              <a:r>
                <a:rPr sz="2400"/>
                <a:t>www.</a:t>
              </a:r>
              <a:r>
                <a:rPr sz="2400">
                  <a:solidFill>
                    <a:srgbClr val="262626"/>
                  </a:solidFill>
                </a:rPr>
                <a:t>presentationgo</a:t>
              </a:r>
              <a:r>
                <a:rPr sz="2400"/>
                <a:t>.com</a:t>
              </a:r>
            </a:p>
          </p:txBody>
        </p:sp>
      </p:grpSp>
      <p:sp>
        <p:nvSpPr>
          <p:cNvPr id="1280" name="Freeform 12"/>
          <p:cNvSpPr/>
          <p:nvPr/>
        </p:nvSpPr>
        <p:spPr>
          <a:xfrm rot="5400000">
            <a:off x="68384" y="130190"/>
            <a:ext cx="277123" cy="428178"/>
          </a:xfrm>
          <a:custGeom>
            <a:avLst/>
            <a:gdLst/>
            <a:ahLst/>
            <a:cxnLst>
              <a:cxn ang="0">
                <a:pos x="wd2" y="hd2"/>
              </a:cxn>
              <a:cxn ang="5400000">
                <a:pos x="wd2" y="hd2"/>
              </a:cxn>
              <a:cxn ang="10800000">
                <a:pos x="wd2" y="hd2"/>
              </a:cxn>
              <a:cxn ang="16200000">
                <a:pos x="wd2" y="hd2"/>
              </a:cxn>
            </a:cxnLst>
            <a:rect l="0" t="0" r="r" b="b"/>
            <a:pathLst>
              <a:path w="21600" h="21600" extrusionOk="0">
                <a:moveTo>
                  <a:pt x="4403" y="7237"/>
                </a:moveTo>
                <a:cubicBezTo>
                  <a:pt x="4337" y="5997"/>
                  <a:pt x="5217" y="4711"/>
                  <a:pt x="6928" y="3838"/>
                </a:cubicBezTo>
                <a:cubicBezTo>
                  <a:pt x="9667" y="2440"/>
                  <a:pt x="13497" y="2630"/>
                  <a:pt x="15484" y="4261"/>
                </a:cubicBezTo>
                <a:cubicBezTo>
                  <a:pt x="13177" y="3716"/>
                  <a:pt x="10484" y="4025"/>
                  <a:pt x="8432" y="5072"/>
                </a:cubicBezTo>
                <a:cubicBezTo>
                  <a:pt x="6380" y="6119"/>
                  <a:pt x="5286" y="7741"/>
                  <a:pt x="5567" y="9321"/>
                </a:cubicBezTo>
                <a:lnTo>
                  <a:pt x="5567" y="9321"/>
                </a:lnTo>
                <a:cubicBezTo>
                  <a:pt x="4822" y="8709"/>
                  <a:pt x="4442" y="7982"/>
                  <a:pt x="4403" y="7237"/>
                </a:cubicBezTo>
                <a:close/>
                <a:moveTo>
                  <a:pt x="2817" y="6990"/>
                </a:moveTo>
                <a:cubicBezTo>
                  <a:pt x="2817" y="9844"/>
                  <a:pt x="6391" y="12157"/>
                  <a:pt x="10800" y="12157"/>
                </a:cubicBezTo>
                <a:cubicBezTo>
                  <a:pt x="15209" y="12157"/>
                  <a:pt x="18783" y="9844"/>
                  <a:pt x="18783" y="6990"/>
                </a:cubicBezTo>
                <a:cubicBezTo>
                  <a:pt x="18783" y="4136"/>
                  <a:pt x="15209" y="1823"/>
                  <a:pt x="10800" y="1823"/>
                </a:cubicBezTo>
                <a:cubicBezTo>
                  <a:pt x="6391" y="1823"/>
                  <a:pt x="2817" y="4136"/>
                  <a:pt x="2817" y="6990"/>
                </a:cubicBezTo>
                <a:close/>
                <a:moveTo>
                  <a:pt x="0" y="6990"/>
                </a:moveTo>
                <a:cubicBezTo>
                  <a:pt x="0" y="3129"/>
                  <a:pt x="4835" y="0"/>
                  <a:pt x="10800" y="0"/>
                </a:cubicBezTo>
                <a:cubicBezTo>
                  <a:pt x="16765" y="0"/>
                  <a:pt x="21600" y="3129"/>
                  <a:pt x="21600" y="6990"/>
                </a:cubicBezTo>
                <a:cubicBezTo>
                  <a:pt x="21600" y="10368"/>
                  <a:pt x="17898" y="13186"/>
                  <a:pt x="12977" y="13838"/>
                </a:cubicBezTo>
                <a:lnTo>
                  <a:pt x="12953" y="13839"/>
                </a:lnTo>
                <a:lnTo>
                  <a:pt x="13840" y="21600"/>
                </a:lnTo>
                <a:lnTo>
                  <a:pt x="7761" y="21600"/>
                </a:lnTo>
                <a:lnTo>
                  <a:pt x="8647" y="13839"/>
                </a:lnTo>
                <a:lnTo>
                  <a:pt x="8623" y="13838"/>
                </a:lnTo>
                <a:cubicBezTo>
                  <a:pt x="3702" y="13186"/>
                  <a:pt x="0" y="10368"/>
                  <a:pt x="0" y="6990"/>
                </a:cubicBezTo>
                <a:close/>
              </a:path>
            </a:pathLst>
          </a:custGeom>
          <a:solidFill>
            <a:srgbClr val="FFFFFF">
              <a:alpha val="20000"/>
            </a:srgbClr>
          </a:solidFill>
          <a:ln w="3175">
            <a:miter lim="400000"/>
          </a:ln>
          <a:effectLst>
            <a:outerShdw dir="2700000" rotWithShape="0">
              <a:srgbClr val="808080">
                <a:alpha val="40000"/>
              </a:srgbClr>
            </a:outerShdw>
          </a:effectLst>
        </p:spPr>
        <p:txBody>
          <a:bodyPr lIns="34289" tIns="34289" rIns="34289" bIns="34289" anchor="ctr"/>
          <a:lstStyle/>
          <a:p>
            <a:pPr algn="ctr" defTabSz="685783">
              <a:defRPr sz="1200">
                <a:latin typeface="Calibri"/>
                <a:ea typeface="Calibri"/>
                <a:cs typeface="Calibri"/>
                <a:sym typeface="Calibri"/>
              </a:defRPr>
            </a:pPr>
            <a:endParaRPr sz="1200"/>
          </a:p>
        </p:txBody>
      </p:sp>
      <p:grpSp>
        <p:nvGrpSpPr>
          <p:cNvPr id="1284" name="Group 13"/>
          <p:cNvGrpSpPr/>
          <p:nvPr/>
        </p:nvGrpSpPr>
        <p:grpSpPr>
          <a:xfrm>
            <a:off x="-1206892" y="-12490"/>
            <a:ext cx="2090781" cy="1544443"/>
            <a:chOff x="0" y="0"/>
            <a:chExt cx="2090779" cy="1544442"/>
          </a:xfrm>
        </p:grpSpPr>
        <p:sp>
          <p:nvSpPr>
            <p:cNvPr id="1281" name="TextBox 14"/>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By:</a:t>
              </a:r>
            </a:p>
          </p:txBody>
        </p:sp>
        <p:sp>
          <p:nvSpPr>
            <p:cNvPr id="1282" name="TextBox 15"/>
            <p:cNvSpPr/>
            <p:nvPr/>
          </p:nvSpPr>
          <p:spPr>
            <a:xfrm>
              <a:off x="820779" y="27444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.com</a:t>
              </a:r>
            </a:p>
          </p:txBody>
        </p:sp>
        <p:pic>
          <p:nvPicPr>
            <p:cNvPr id="1283" name="Picture 16" descr="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44" y="159825"/>
              <a:ext cx="1053939" cy="139459"/>
            </a:xfrm>
            <a:prstGeom prst="rect">
              <a:avLst/>
            </a:prstGeom>
            <a:ln w="12700" cap="flat">
              <a:noFill/>
              <a:miter lim="400000"/>
            </a:ln>
            <a:effectLst/>
          </p:spPr>
        </p:pic>
      </p:grpSp>
      <p:sp>
        <p:nvSpPr>
          <p:cNvPr id="1285" name="Rectangle 17"/>
          <p:cNvSpPr txBox="1"/>
          <p:nvPr/>
        </p:nvSpPr>
        <p:spPr>
          <a:xfrm>
            <a:off x="24765" y="5219700"/>
            <a:ext cx="1101582" cy="19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p>
            <a:pPr defTabSz="685783">
              <a:defRPr sz="800">
                <a:solidFill>
                  <a:srgbClr val="555555"/>
                </a:solidFill>
                <a:latin typeface="Open Sans"/>
                <a:ea typeface="Open Sans"/>
                <a:cs typeface="Open Sans"/>
                <a:sym typeface="Open Sans"/>
              </a:defRPr>
            </a:pPr>
            <a:r>
              <a:rPr sz="800"/>
              <a:t>© </a:t>
            </a:r>
            <a:r>
              <a:rPr sz="800" u="sng">
                <a:solidFill>
                  <a:srgbClr val="6C2B43"/>
                </a:solidFill>
                <a:uFill>
                  <a:solidFill>
                    <a:srgbClr val="6C2B43"/>
                  </a:solidFill>
                </a:uFill>
                <a:hlinkClick r:id="rId3"/>
              </a:rPr>
              <a:t>presentationgo.com</a:t>
            </a:r>
          </a:p>
        </p:txBody>
      </p:sp>
      <p:sp>
        <p:nvSpPr>
          <p:cNvPr id="1286" name="Title Text"/>
          <p:cNvSpPr txBox="1">
            <a:spLocks noGrp="1"/>
          </p:cNvSpPr>
          <p:nvPr>
            <p:ph type="title"/>
          </p:nvPr>
        </p:nvSpPr>
        <p:spPr>
          <a:xfrm>
            <a:off x="628650" y="122611"/>
            <a:ext cx="7886700" cy="554293"/>
          </a:xfrm>
          <a:prstGeom prst="rect">
            <a:avLst/>
          </a:prstGeom>
        </p:spPr>
        <p:txBody>
          <a:bodyPr>
            <a:normAutofit/>
          </a:bodyPr>
          <a:lstStyle>
            <a:lvl1pPr defTabSz="685783">
              <a:defRPr sz="2600" b="1">
                <a:latin typeface="Helvetica"/>
                <a:ea typeface="Helvetica"/>
                <a:cs typeface="Helvetica"/>
                <a:sym typeface="Helvetica"/>
              </a:defRPr>
            </a:lvl1pPr>
          </a:lstStyle>
          <a:p>
            <a:r>
              <a:t>Title Text</a:t>
            </a:r>
          </a:p>
        </p:txBody>
      </p:sp>
      <p:grpSp>
        <p:nvGrpSpPr>
          <p:cNvPr id="1293" name="Group 2"/>
          <p:cNvGrpSpPr/>
          <p:nvPr/>
        </p:nvGrpSpPr>
        <p:grpSpPr>
          <a:xfrm>
            <a:off x="9415915" y="0"/>
            <a:ext cx="1235645" cy="1362077"/>
            <a:chOff x="0" y="0"/>
            <a:chExt cx="1235643" cy="1362076"/>
          </a:xfrm>
        </p:grpSpPr>
        <p:grpSp>
          <p:nvGrpSpPr>
            <p:cNvPr id="1291" name="Rectangle: Folded Corner 3"/>
            <p:cNvGrpSpPr/>
            <p:nvPr/>
          </p:nvGrpSpPr>
          <p:grpSpPr>
            <a:xfrm>
              <a:off x="0" y="0"/>
              <a:ext cx="1233036" cy="1362076"/>
              <a:chOff x="0" y="0"/>
              <a:chExt cx="1233035" cy="1362075"/>
            </a:xfrm>
          </p:grpSpPr>
          <p:grpSp>
            <p:nvGrpSpPr>
              <p:cNvPr id="1289" name="Group"/>
              <p:cNvGrpSpPr/>
              <p:nvPr/>
            </p:nvGrpSpPr>
            <p:grpSpPr>
              <a:xfrm>
                <a:off x="0" y="0"/>
                <a:ext cx="1233035" cy="1362075"/>
                <a:chOff x="0" y="0"/>
                <a:chExt cx="1233034" cy="1362074"/>
              </a:xfrm>
            </p:grpSpPr>
            <p:sp>
              <p:nvSpPr>
                <p:cNvPr id="1287" name="Shape"/>
                <p:cNvSpPr/>
                <p:nvPr/>
              </p:nvSpPr>
              <p:spPr>
                <a:xfrm>
                  <a:off x="0" y="-1"/>
                  <a:ext cx="1233035" cy="1362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341"/>
                      </a:lnTo>
                      <a:lnTo>
                        <a:pt x="18000" y="21600"/>
                      </a:lnTo>
                      <a:lnTo>
                        <a:pt x="0" y="21600"/>
                      </a:lnTo>
                      <a:close/>
                    </a:path>
                  </a:pathLst>
                </a:custGeom>
                <a:solidFill>
                  <a:srgbClr val="FFCC4C"/>
                </a:solidFill>
                <a:ln w="3175" cap="flat">
                  <a:noFill/>
                  <a:miter lim="400000"/>
                </a:ln>
                <a:effectLst>
                  <a:outerShdw blurRad="76200" dist="38100" dir="2700000" rotWithShape="0">
                    <a:srgbClr val="000000">
                      <a:alpha val="40000"/>
                    </a:srgbClr>
                  </a:outerShdw>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sp>
              <p:nvSpPr>
                <p:cNvPr id="1288" name="Triangle"/>
                <p:cNvSpPr/>
                <p:nvPr/>
              </p:nvSpPr>
              <p:spPr>
                <a:xfrm>
                  <a:off x="1027524" y="1156564"/>
                  <a:ext cx="205511" cy="205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grpSp>
          <p:sp>
            <p:nvSpPr>
              <p:cNvPr id="1290" name="To insert your own icons*:…"/>
              <p:cNvSpPr txBox="1"/>
              <p:nvPr/>
            </p:nvSpPr>
            <p:spPr>
              <a:xfrm>
                <a:off x="68580" y="34289"/>
                <a:ext cx="1164455" cy="10464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685783">
                  <a:defRPr sz="1000">
                    <a:solidFill>
                      <a:srgbClr val="864A05"/>
                    </a:solidFill>
                    <a:latin typeface="Calibri"/>
                    <a:ea typeface="Calibri"/>
                    <a:cs typeface="Calibri"/>
                    <a:sym typeface="Calibri"/>
                  </a:defRPr>
                </a:pPr>
                <a:r>
                  <a:rPr sz="1000"/>
                  <a:t>To insert your own 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1000" b="1">
                    <a:solidFill>
                      <a:srgbClr val="864A05"/>
                    </a:solidFill>
                    <a:latin typeface="Calibri"/>
                    <a:ea typeface="Calibri"/>
                    <a:cs typeface="Calibri"/>
                    <a:sym typeface="Calibri"/>
                  </a:defRPr>
                </a:pPr>
                <a:r>
                  <a:rPr sz="1000"/>
                  <a:t>Insert</a:t>
                </a:r>
                <a:r>
                  <a:rPr sz="1000" b="0"/>
                  <a:t> &gt;&gt; </a:t>
                </a:r>
                <a:r>
                  <a:rPr sz="1000"/>
                  <a:t>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900" i="1">
                    <a:solidFill>
                      <a:srgbClr val="864A05"/>
                    </a:solidFill>
                    <a:latin typeface="Calibri"/>
                    <a:ea typeface="Calibri"/>
                    <a:cs typeface="Calibri"/>
                    <a:sym typeface="Calibri"/>
                  </a:defRPr>
                </a:pPr>
                <a:r>
                  <a:rPr sz="900"/>
                  <a:t>(*Only available to Office 365 subscribers)</a:t>
                </a:r>
              </a:p>
            </p:txBody>
          </p:sp>
        </p:grpSp>
        <p:pic>
          <p:nvPicPr>
            <p:cNvPr id="1292" name="Picture 4" descr="Picture 4"/>
            <p:cNvPicPr>
              <a:picLocks noChangeAspect="1"/>
            </p:cNvPicPr>
            <p:nvPr/>
          </p:nvPicPr>
          <p:blipFill>
            <a:blip r:embed="rId4"/>
            <a:stretch>
              <a:fillRect/>
            </a:stretch>
          </p:blipFill>
          <p:spPr>
            <a:xfrm>
              <a:off x="935604" y="318066"/>
              <a:ext cx="300039" cy="492920"/>
            </a:xfrm>
            <a:prstGeom prst="rect">
              <a:avLst/>
            </a:prstGeom>
            <a:ln w="12700" cap="flat">
              <a:noFill/>
              <a:miter lim="400000"/>
            </a:ln>
            <a:effectLst/>
          </p:spPr>
        </p:pic>
      </p:grpSp>
      <p:sp>
        <p:nvSpPr>
          <p:cNvPr id="1294" name="Slide Number"/>
          <p:cNvSpPr txBox="1">
            <a:spLocks noGrp="1"/>
          </p:cNvSpPr>
          <p:nvPr>
            <p:ph type="sldNum" sz="quarter" idx="2"/>
          </p:nvPr>
        </p:nvSpPr>
        <p:spPr>
          <a:xfrm>
            <a:off x="6349299" y="4663390"/>
            <a:ext cx="203901" cy="207747"/>
          </a:xfrm>
          <a:prstGeom prst="rect">
            <a:avLst/>
          </a:prstGeom>
        </p:spPr>
        <p:txBody>
          <a:bodyPr lIns="34289" tIns="34289" rIns="34289" bIns="34289"/>
          <a:lstStyle>
            <a:lvl1pPr defTabSz="685783">
              <a:defRPr sz="900">
                <a:solidFill>
                  <a:srgbClr val="00000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1639738100"/>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itle Only">
    <p:bg>
      <p:bgPr>
        <a:gradFill flip="none" rotWithShape="1">
          <a:gsLst>
            <a:gs pos="0">
              <a:srgbClr val="EFEDEE"/>
            </a:gs>
            <a:gs pos="52999">
              <a:srgbClr val="F1EFF0"/>
            </a:gs>
            <a:gs pos="77000">
              <a:srgbClr val="EFEDEE"/>
            </a:gs>
            <a:gs pos="100000">
              <a:srgbClr val="EFEBEC"/>
            </a:gs>
          </a:gsLst>
          <a:lin ang="5400000" scaled="0"/>
        </a:gradFill>
        <a:effectLst/>
      </p:bgPr>
    </p:bg>
    <p:spTree>
      <p:nvGrpSpPr>
        <p:cNvPr id="1" name=""/>
        <p:cNvGrpSpPr/>
        <p:nvPr/>
      </p:nvGrpSpPr>
      <p:grpSpPr>
        <a:xfrm>
          <a:off x="0" y="0"/>
          <a:ext cx="0" cy="0"/>
          <a:chOff x="0" y="0"/>
          <a:chExt cx="0" cy="0"/>
        </a:xfrm>
      </p:grpSpPr>
      <p:grpSp>
        <p:nvGrpSpPr>
          <p:cNvPr id="1303" name="Rectangle 8"/>
          <p:cNvGrpSpPr/>
          <p:nvPr/>
        </p:nvGrpSpPr>
        <p:grpSpPr>
          <a:xfrm>
            <a:off x="0" y="4700033"/>
            <a:ext cx="9144000" cy="443470"/>
            <a:chOff x="0" y="-29400"/>
            <a:chExt cx="9144000" cy="443469"/>
          </a:xfrm>
        </p:grpSpPr>
        <p:sp>
          <p:nvSpPr>
            <p:cNvPr id="1301" name="Rectangle"/>
            <p:cNvSpPr/>
            <p:nvPr/>
          </p:nvSpPr>
          <p:spPr>
            <a:xfrm>
              <a:off x="0" y="-1"/>
              <a:ext cx="9144000" cy="414070"/>
            </a:xfrm>
            <a:prstGeom prst="rect">
              <a:avLst/>
            </a:prstGeom>
            <a:solidFill>
              <a:srgbClr val="FFFFFF"/>
            </a:solidFill>
            <a:ln w="12700" cap="flat">
              <a:noFill/>
              <a:miter lim="400000"/>
            </a:ln>
            <a:effectLst/>
          </p:spPr>
          <p:txBody>
            <a:bodyPr wrap="square" lIns="34289" tIns="34289" rIns="34289" bIns="34289" numCol="1" anchor="ctr">
              <a:noAutofit/>
            </a:bodyPr>
            <a:lstStyle/>
            <a:p>
              <a:pPr algn="ctr" defTabSz="685783">
                <a:defRPr sz="1200">
                  <a:latin typeface="Calibri"/>
                  <a:ea typeface="Calibri"/>
                  <a:cs typeface="Calibri"/>
                  <a:sym typeface="Calibri"/>
                </a:defRPr>
              </a:pPr>
              <a:endParaRPr sz="1200"/>
            </a:p>
          </p:txBody>
        </p:sp>
        <p:sp>
          <p:nvSpPr>
            <p:cNvPr id="1302" name="www.presentationgo.com"/>
            <p:cNvSpPr txBox="1"/>
            <p:nvPr/>
          </p:nvSpPr>
          <p:spPr>
            <a:xfrm>
              <a:off x="34289" y="-29400"/>
              <a:ext cx="9075421" cy="4385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p>
              <a:pPr algn="ctr" defTabSz="685783">
                <a:defRPr sz="2400" spc="112">
                  <a:solidFill>
                    <a:srgbClr val="BFBFBF"/>
                  </a:solidFill>
                  <a:latin typeface="Calibri"/>
                  <a:ea typeface="Calibri"/>
                  <a:cs typeface="Calibri"/>
                  <a:sym typeface="Calibri"/>
                </a:defRPr>
              </a:pPr>
              <a:r>
                <a:rPr sz="2400"/>
                <a:t>www.</a:t>
              </a:r>
              <a:r>
                <a:rPr sz="2400">
                  <a:solidFill>
                    <a:srgbClr val="262626"/>
                  </a:solidFill>
                </a:rPr>
                <a:t>presentationgo</a:t>
              </a:r>
              <a:r>
                <a:rPr sz="2400"/>
                <a:t>.com</a:t>
              </a:r>
            </a:p>
          </p:txBody>
        </p:sp>
      </p:grpSp>
      <p:sp>
        <p:nvSpPr>
          <p:cNvPr id="1304" name="Rectangle 6"/>
          <p:cNvSpPr txBox="1"/>
          <p:nvPr/>
        </p:nvSpPr>
        <p:spPr>
          <a:xfrm>
            <a:off x="24765" y="5219700"/>
            <a:ext cx="1101582" cy="19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p>
            <a:pPr defTabSz="685783">
              <a:defRPr sz="800">
                <a:solidFill>
                  <a:srgbClr val="555555"/>
                </a:solidFill>
                <a:latin typeface="Open Sans"/>
                <a:ea typeface="Open Sans"/>
                <a:cs typeface="Open Sans"/>
                <a:sym typeface="Open Sans"/>
              </a:defRPr>
            </a:pPr>
            <a:r>
              <a:rPr sz="800"/>
              <a:t>© </a:t>
            </a:r>
            <a:r>
              <a:rPr sz="800" u="sng">
                <a:solidFill>
                  <a:srgbClr val="6C2B43"/>
                </a:solidFill>
                <a:uFill>
                  <a:solidFill>
                    <a:srgbClr val="6C2B43"/>
                  </a:solidFill>
                </a:uFill>
                <a:hlinkClick r:id="rId2"/>
              </a:rPr>
              <a:t>presentationgo.com</a:t>
            </a:r>
          </a:p>
        </p:txBody>
      </p:sp>
      <p:sp>
        <p:nvSpPr>
          <p:cNvPr id="1305" name="Freeform 12"/>
          <p:cNvSpPr/>
          <p:nvPr/>
        </p:nvSpPr>
        <p:spPr>
          <a:xfrm rot="5400000">
            <a:off x="68384" y="130190"/>
            <a:ext cx="277123" cy="428178"/>
          </a:xfrm>
          <a:custGeom>
            <a:avLst/>
            <a:gdLst/>
            <a:ahLst/>
            <a:cxnLst>
              <a:cxn ang="0">
                <a:pos x="wd2" y="hd2"/>
              </a:cxn>
              <a:cxn ang="5400000">
                <a:pos x="wd2" y="hd2"/>
              </a:cxn>
              <a:cxn ang="10800000">
                <a:pos x="wd2" y="hd2"/>
              </a:cxn>
              <a:cxn ang="16200000">
                <a:pos x="wd2" y="hd2"/>
              </a:cxn>
            </a:cxnLst>
            <a:rect l="0" t="0" r="r" b="b"/>
            <a:pathLst>
              <a:path w="21600" h="21600" extrusionOk="0">
                <a:moveTo>
                  <a:pt x="4403" y="7237"/>
                </a:moveTo>
                <a:cubicBezTo>
                  <a:pt x="4337" y="5997"/>
                  <a:pt x="5217" y="4711"/>
                  <a:pt x="6928" y="3838"/>
                </a:cubicBezTo>
                <a:cubicBezTo>
                  <a:pt x="9667" y="2440"/>
                  <a:pt x="13497" y="2630"/>
                  <a:pt x="15484" y="4261"/>
                </a:cubicBezTo>
                <a:cubicBezTo>
                  <a:pt x="13177" y="3716"/>
                  <a:pt x="10484" y="4025"/>
                  <a:pt x="8432" y="5072"/>
                </a:cubicBezTo>
                <a:cubicBezTo>
                  <a:pt x="6380" y="6119"/>
                  <a:pt x="5286" y="7741"/>
                  <a:pt x="5567" y="9321"/>
                </a:cubicBezTo>
                <a:lnTo>
                  <a:pt x="5567" y="9321"/>
                </a:lnTo>
                <a:cubicBezTo>
                  <a:pt x="4822" y="8709"/>
                  <a:pt x="4442" y="7982"/>
                  <a:pt x="4403" y="7237"/>
                </a:cubicBezTo>
                <a:close/>
                <a:moveTo>
                  <a:pt x="2817" y="6990"/>
                </a:moveTo>
                <a:cubicBezTo>
                  <a:pt x="2817" y="9844"/>
                  <a:pt x="6391" y="12157"/>
                  <a:pt x="10800" y="12157"/>
                </a:cubicBezTo>
                <a:cubicBezTo>
                  <a:pt x="15209" y="12157"/>
                  <a:pt x="18783" y="9844"/>
                  <a:pt x="18783" y="6990"/>
                </a:cubicBezTo>
                <a:cubicBezTo>
                  <a:pt x="18783" y="4136"/>
                  <a:pt x="15209" y="1823"/>
                  <a:pt x="10800" y="1823"/>
                </a:cubicBezTo>
                <a:cubicBezTo>
                  <a:pt x="6391" y="1823"/>
                  <a:pt x="2817" y="4136"/>
                  <a:pt x="2817" y="6990"/>
                </a:cubicBezTo>
                <a:close/>
                <a:moveTo>
                  <a:pt x="0" y="6990"/>
                </a:moveTo>
                <a:cubicBezTo>
                  <a:pt x="0" y="3129"/>
                  <a:pt x="4835" y="0"/>
                  <a:pt x="10800" y="0"/>
                </a:cubicBezTo>
                <a:cubicBezTo>
                  <a:pt x="16765" y="0"/>
                  <a:pt x="21600" y="3129"/>
                  <a:pt x="21600" y="6990"/>
                </a:cubicBezTo>
                <a:cubicBezTo>
                  <a:pt x="21600" y="10368"/>
                  <a:pt x="17898" y="13186"/>
                  <a:pt x="12977" y="13838"/>
                </a:cubicBezTo>
                <a:lnTo>
                  <a:pt x="12953" y="13839"/>
                </a:lnTo>
                <a:lnTo>
                  <a:pt x="13840" y="21600"/>
                </a:lnTo>
                <a:lnTo>
                  <a:pt x="7761" y="21600"/>
                </a:lnTo>
                <a:lnTo>
                  <a:pt x="8647" y="13839"/>
                </a:lnTo>
                <a:lnTo>
                  <a:pt x="8623" y="13838"/>
                </a:lnTo>
                <a:cubicBezTo>
                  <a:pt x="3702" y="13186"/>
                  <a:pt x="0" y="10368"/>
                  <a:pt x="0" y="6990"/>
                </a:cubicBezTo>
                <a:close/>
              </a:path>
            </a:pathLst>
          </a:custGeom>
          <a:solidFill>
            <a:srgbClr val="FFFFFF"/>
          </a:solidFill>
          <a:ln w="3175">
            <a:miter lim="400000"/>
          </a:ln>
          <a:effectLst>
            <a:outerShdw dir="2700000" rotWithShape="0">
              <a:srgbClr val="808080">
                <a:alpha val="40000"/>
              </a:srgbClr>
            </a:outerShdw>
          </a:effectLst>
        </p:spPr>
        <p:txBody>
          <a:bodyPr lIns="34289" tIns="34289" rIns="34289" bIns="34289" anchor="ctr"/>
          <a:lstStyle/>
          <a:p>
            <a:pPr algn="ctr" defTabSz="685783">
              <a:defRPr sz="1200">
                <a:latin typeface="Calibri"/>
                <a:ea typeface="Calibri"/>
                <a:cs typeface="Calibri"/>
                <a:sym typeface="Calibri"/>
              </a:defRPr>
            </a:pPr>
            <a:endParaRPr sz="1200"/>
          </a:p>
        </p:txBody>
      </p:sp>
      <p:grpSp>
        <p:nvGrpSpPr>
          <p:cNvPr id="1309" name="Group 13"/>
          <p:cNvGrpSpPr/>
          <p:nvPr/>
        </p:nvGrpSpPr>
        <p:grpSpPr>
          <a:xfrm>
            <a:off x="-1206892" y="-12490"/>
            <a:ext cx="2090781" cy="1544443"/>
            <a:chOff x="0" y="0"/>
            <a:chExt cx="2090779" cy="1544442"/>
          </a:xfrm>
        </p:grpSpPr>
        <p:sp>
          <p:nvSpPr>
            <p:cNvPr id="1306" name="TextBox 14"/>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By:</a:t>
              </a:r>
            </a:p>
          </p:txBody>
        </p:sp>
        <p:sp>
          <p:nvSpPr>
            <p:cNvPr id="1307" name="TextBox 15"/>
            <p:cNvSpPr/>
            <p:nvPr/>
          </p:nvSpPr>
          <p:spPr>
            <a:xfrm>
              <a:off x="820779" y="27444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.com</a:t>
              </a:r>
            </a:p>
          </p:txBody>
        </p:sp>
        <p:pic>
          <p:nvPicPr>
            <p:cNvPr id="1308" name="Picture 16" descr="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44" y="159825"/>
              <a:ext cx="1053939" cy="139459"/>
            </a:xfrm>
            <a:prstGeom prst="rect">
              <a:avLst/>
            </a:prstGeom>
            <a:ln w="12700" cap="flat">
              <a:noFill/>
              <a:miter lim="400000"/>
            </a:ln>
            <a:effectLst/>
          </p:spPr>
        </p:pic>
      </p:grpSp>
      <p:sp>
        <p:nvSpPr>
          <p:cNvPr id="1310" name="Title Text"/>
          <p:cNvSpPr txBox="1">
            <a:spLocks noGrp="1"/>
          </p:cNvSpPr>
          <p:nvPr>
            <p:ph type="title"/>
          </p:nvPr>
        </p:nvSpPr>
        <p:spPr>
          <a:xfrm>
            <a:off x="628650" y="122611"/>
            <a:ext cx="7886700" cy="554293"/>
          </a:xfrm>
          <a:prstGeom prst="rect">
            <a:avLst/>
          </a:prstGeom>
        </p:spPr>
        <p:txBody>
          <a:bodyPr>
            <a:normAutofit/>
          </a:bodyPr>
          <a:lstStyle>
            <a:lvl1pPr defTabSz="685783">
              <a:defRPr sz="2600" b="1">
                <a:solidFill>
                  <a:srgbClr val="000000"/>
                </a:solidFill>
                <a:latin typeface="Helvetica"/>
                <a:ea typeface="Helvetica"/>
                <a:cs typeface="Helvetica"/>
                <a:sym typeface="Helvetica"/>
              </a:defRPr>
            </a:lvl1pPr>
          </a:lstStyle>
          <a:p>
            <a:r>
              <a:t>Title Text</a:t>
            </a:r>
          </a:p>
        </p:txBody>
      </p:sp>
      <p:grpSp>
        <p:nvGrpSpPr>
          <p:cNvPr id="1317" name="Group 2"/>
          <p:cNvGrpSpPr/>
          <p:nvPr/>
        </p:nvGrpSpPr>
        <p:grpSpPr>
          <a:xfrm>
            <a:off x="9415915" y="0"/>
            <a:ext cx="1235645" cy="1362077"/>
            <a:chOff x="0" y="0"/>
            <a:chExt cx="1235643" cy="1362076"/>
          </a:xfrm>
        </p:grpSpPr>
        <p:grpSp>
          <p:nvGrpSpPr>
            <p:cNvPr id="1315" name="Rectangle: Folded Corner 3"/>
            <p:cNvGrpSpPr/>
            <p:nvPr/>
          </p:nvGrpSpPr>
          <p:grpSpPr>
            <a:xfrm>
              <a:off x="0" y="0"/>
              <a:ext cx="1233036" cy="1362076"/>
              <a:chOff x="0" y="0"/>
              <a:chExt cx="1233035" cy="1362075"/>
            </a:xfrm>
          </p:grpSpPr>
          <p:grpSp>
            <p:nvGrpSpPr>
              <p:cNvPr id="1313" name="Group"/>
              <p:cNvGrpSpPr/>
              <p:nvPr/>
            </p:nvGrpSpPr>
            <p:grpSpPr>
              <a:xfrm>
                <a:off x="0" y="0"/>
                <a:ext cx="1233035" cy="1362075"/>
                <a:chOff x="0" y="0"/>
                <a:chExt cx="1233034" cy="1362074"/>
              </a:xfrm>
            </p:grpSpPr>
            <p:sp>
              <p:nvSpPr>
                <p:cNvPr id="1311" name="Shape"/>
                <p:cNvSpPr/>
                <p:nvPr/>
              </p:nvSpPr>
              <p:spPr>
                <a:xfrm>
                  <a:off x="0" y="-1"/>
                  <a:ext cx="1233035" cy="1362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341"/>
                      </a:lnTo>
                      <a:lnTo>
                        <a:pt x="18000" y="21600"/>
                      </a:lnTo>
                      <a:lnTo>
                        <a:pt x="0" y="21600"/>
                      </a:lnTo>
                      <a:close/>
                    </a:path>
                  </a:pathLst>
                </a:custGeom>
                <a:solidFill>
                  <a:srgbClr val="FFCC4C"/>
                </a:solidFill>
                <a:ln w="3175" cap="flat">
                  <a:noFill/>
                  <a:miter lim="400000"/>
                </a:ln>
                <a:effectLst>
                  <a:outerShdw blurRad="76200" dist="38100" dir="2700000" rotWithShape="0">
                    <a:srgbClr val="000000">
                      <a:alpha val="40000"/>
                    </a:srgbClr>
                  </a:outerShdw>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sp>
              <p:nvSpPr>
                <p:cNvPr id="1312" name="Triangle"/>
                <p:cNvSpPr/>
                <p:nvPr/>
              </p:nvSpPr>
              <p:spPr>
                <a:xfrm>
                  <a:off x="1027524" y="1156564"/>
                  <a:ext cx="205511" cy="205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grpSp>
          <p:sp>
            <p:nvSpPr>
              <p:cNvPr id="1314" name="To insert your own icons*:…"/>
              <p:cNvSpPr txBox="1"/>
              <p:nvPr/>
            </p:nvSpPr>
            <p:spPr>
              <a:xfrm>
                <a:off x="68580" y="34289"/>
                <a:ext cx="1164455" cy="10464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685783">
                  <a:defRPr sz="1000">
                    <a:solidFill>
                      <a:srgbClr val="864A05"/>
                    </a:solidFill>
                    <a:latin typeface="Calibri"/>
                    <a:ea typeface="Calibri"/>
                    <a:cs typeface="Calibri"/>
                    <a:sym typeface="Calibri"/>
                  </a:defRPr>
                </a:pPr>
                <a:r>
                  <a:rPr sz="1000"/>
                  <a:t>To insert your own 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1000" b="1">
                    <a:solidFill>
                      <a:srgbClr val="864A05"/>
                    </a:solidFill>
                    <a:latin typeface="Calibri"/>
                    <a:ea typeface="Calibri"/>
                    <a:cs typeface="Calibri"/>
                    <a:sym typeface="Calibri"/>
                  </a:defRPr>
                </a:pPr>
                <a:r>
                  <a:rPr sz="1000"/>
                  <a:t>Insert</a:t>
                </a:r>
                <a:r>
                  <a:rPr sz="1000" b="0"/>
                  <a:t> &gt;&gt; </a:t>
                </a:r>
                <a:r>
                  <a:rPr sz="1000"/>
                  <a:t>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900" i="1">
                    <a:solidFill>
                      <a:srgbClr val="864A05"/>
                    </a:solidFill>
                    <a:latin typeface="Calibri"/>
                    <a:ea typeface="Calibri"/>
                    <a:cs typeface="Calibri"/>
                    <a:sym typeface="Calibri"/>
                  </a:defRPr>
                </a:pPr>
                <a:r>
                  <a:rPr sz="900"/>
                  <a:t>(*Only available to Office 365 subscribers)</a:t>
                </a:r>
              </a:p>
            </p:txBody>
          </p:sp>
        </p:grpSp>
        <p:pic>
          <p:nvPicPr>
            <p:cNvPr id="1316" name="Picture 4" descr="Picture 4"/>
            <p:cNvPicPr>
              <a:picLocks noChangeAspect="1"/>
            </p:cNvPicPr>
            <p:nvPr/>
          </p:nvPicPr>
          <p:blipFill>
            <a:blip r:embed="rId4"/>
            <a:stretch>
              <a:fillRect/>
            </a:stretch>
          </p:blipFill>
          <p:spPr>
            <a:xfrm>
              <a:off x="935604" y="318066"/>
              <a:ext cx="300039" cy="492920"/>
            </a:xfrm>
            <a:prstGeom prst="rect">
              <a:avLst/>
            </a:prstGeom>
            <a:ln w="12700" cap="flat">
              <a:noFill/>
              <a:miter lim="400000"/>
            </a:ln>
            <a:effectLst/>
          </p:spPr>
        </p:pic>
      </p:grpSp>
      <p:sp>
        <p:nvSpPr>
          <p:cNvPr id="1318" name="Slide Number"/>
          <p:cNvSpPr txBox="1">
            <a:spLocks noGrp="1"/>
          </p:cNvSpPr>
          <p:nvPr>
            <p:ph type="sldNum" sz="quarter" idx="2"/>
          </p:nvPr>
        </p:nvSpPr>
        <p:spPr>
          <a:xfrm>
            <a:off x="6349299" y="4663390"/>
            <a:ext cx="203901" cy="207747"/>
          </a:xfrm>
          <a:prstGeom prst="rect">
            <a:avLst/>
          </a:prstGeom>
        </p:spPr>
        <p:txBody>
          <a:bodyPr lIns="34289" tIns="34289" rIns="34289" bIns="34289"/>
          <a:lstStyle>
            <a:lvl1pPr defTabSz="685783">
              <a:defRPr sz="900">
                <a:solidFill>
                  <a:srgbClr val="00000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4011672536"/>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title, blank">
    <p:spTree>
      <p:nvGrpSpPr>
        <p:cNvPr id="1" name=""/>
        <p:cNvGrpSpPr/>
        <p:nvPr/>
      </p:nvGrpSpPr>
      <p:grpSpPr>
        <a:xfrm>
          <a:off x="0" y="0"/>
          <a:ext cx="0" cy="0"/>
          <a:chOff x="0" y="0"/>
          <a:chExt cx="0" cy="0"/>
        </a:xfrm>
      </p:grpSpPr>
      <p:sp>
        <p:nvSpPr>
          <p:cNvPr id="1325" name="Title Text"/>
          <p:cNvSpPr txBox="1">
            <a:spLocks noGrp="1"/>
          </p:cNvSpPr>
          <p:nvPr>
            <p:ph type="title"/>
          </p:nvPr>
        </p:nvSpPr>
        <p:spPr>
          <a:xfrm>
            <a:off x="228600" y="201169"/>
            <a:ext cx="4114800" cy="381001"/>
          </a:xfrm>
          <a:prstGeom prst="rect">
            <a:avLst/>
          </a:prstGeom>
        </p:spPr>
        <p:txBody>
          <a:bodyPr>
            <a:normAutofit/>
          </a:bodyPr>
          <a:lstStyle>
            <a:lvl1pPr defTabSz="457177"/>
          </a:lstStyle>
          <a:p>
            <a:r>
              <a:t>Title Text</a:t>
            </a:r>
          </a:p>
        </p:txBody>
      </p:sp>
      <p:sp>
        <p:nvSpPr>
          <p:cNvPr id="1326" name="Slide Number"/>
          <p:cNvSpPr txBox="1">
            <a:spLocks noGrp="1"/>
          </p:cNvSpPr>
          <p:nvPr>
            <p:ph type="sldNum" sz="quarter" idx="2"/>
          </p:nvPr>
        </p:nvSpPr>
        <p:spPr>
          <a:xfrm>
            <a:off x="8812808" y="4848894"/>
            <a:ext cx="102593" cy="92333"/>
          </a:xfrm>
          <a:prstGeom prst="rect">
            <a:avLst/>
          </a:prstGeom>
        </p:spPr>
        <p:txBody>
          <a:bodyPr/>
          <a:lstStyle>
            <a:lvl1pPr defTabSz="685783"/>
          </a:lstStyle>
          <a:p>
            <a:fld id="{86CB4B4D-7CA3-9044-876B-883B54F8677D}" type="slidenum">
              <a:rPr/>
              <a:t>‹#›</a:t>
            </a:fld>
            <a:endParaRPr/>
          </a:p>
        </p:txBody>
      </p:sp>
    </p:spTree>
    <p:extLst>
      <p:ext uri="{BB962C8B-B14F-4D97-AF65-F5344CB8AC3E}">
        <p14:creationId xmlns:p14="http://schemas.microsoft.com/office/powerpoint/2010/main" val="10585449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text (1/4), blank (3/4)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C3815AFE-8CCF-634C-802D-1694DDD1474A}"/>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EA04AF1A-FDC6-D849-AE63-1B48A0E7992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2_Title Only">
    <p:bg>
      <p:bgPr>
        <a:gradFill flip="none" rotWithShape="1">
          <a:gsLst>
            <a:gs pos="0">
              <a:srgbClr val="323A45"/>
            </a:gs>
            <a:gs pos="35000">
              <a:srgbClr val="323A45"/>
            </a:gs>
            <a:gs pos="100000">
              <a:srgbClr val="1C2026"/>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335" name="Rectangle 8"/>
          <p:cNvGrpSpPr/>
          <p:nvPr/>
        </p:nvGrpSpPr>
        <p:grpSpPr>
          <a:xfrm>
            <a:off x="0" y="4700033"/>
            <a:ext cx="9144000" cy="443470"/>
            <a:chOff x="0" y="-29400"/>
            <a:chExt cx="9144000" cy="443469"/>
          </a:xfrm>
        </p:grpSpPr>
        <p:sp>
          <p:nvSpPr>
            <p:cNvPr id="1333" name="Rectangle"/>
            <p:cNvSpPr/>
            <p:nvPr/>
          </p:nvSpPr>
          <p:spPr>
            <a:xfrm>
              <a:off x="0" y="-1"/>
              <a:ext cx="9144000" cy="414070"/>
            </a:xfrm>
            <a:prstGeom prst="rect">
              <a:avLst/>
            </a:prstGeom>
            <a:solidFill>
              <a:srgbClr val="FFFFFF"/>
            </a:solidFill>
            <a:ln w="12700" cap="flat">
              <a:noFill/>
              <a:miter lim="400000"/>
            </a:ln>
            <a:effectLst/>
          </p:spPr>
          <p:txBody>
            <a:bodyPr wrap="square" lIns="34289" tIns="34289" rIns="34289" bIns="34289" numCol="1" anchor="ctr">
              <a:noAutofit/>
            </a:bodyPr>
            <a:lstStyle/>
            <a:p>
              <a:pPr algn="ctr" defTabSz="685783">
                <a:defRPr sz="1200">
                  <a:latin typeface="Calibri"/>
                  <a:ea typeface="Calibri"/>
                  <a:cs typeface="Calibri"/>
                  <a:sym typeface="Calibri"/>
                </a:defRPr>
              </a:pPr>
              <a:endParaRPr sz="1200"/>
            </a:p>
          </p:txBody>
        </p:sp>
        <p:sp>
          <p:nvSpPr>
            <p:cNvPr id="1334" name="www.presentationgo.com"/>
            <p:cNvSpPr txBox="1"/>
            <p:nvPr/>
          </p:nvSpPr>
          <p:spPr>
            <a:xfrm>
              <a:off x="34289" y="-29400"/>
              <a:ext cx="9075421" cy="4385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p>
              <a:pPr algn="ctr" defTabSz="685783">
                <a:defRPr sz="2400" spc="112">
                  <a:solidFill>
                    <a:srgbClr val="BFBFBF"/>
                  </a:solidFill>
                  <a:latin typeface="Calibri"/>
                  <a:ea typeface="Calibri"/>
                  <a:cs typeface="Calibri"/>
                  <a:sym typeface="Calibri"/>
                </a:defRPr>
              </a:pPr>
              <a:r>
                <a:rPr sz="2400"/>
                <a:t>www.</a:t>
              </a:r>
              <a:r>
                <a:rPr sz="2400">
                  <a:solidFill>
                    <a:srgbClr val="262626"/>
                  </a:solidFill>
                </a:rPr>
                <a:t>presentationgo</a:t>
              </a:r>
              <a:r>
                <a:rPr sz="2400"/>
                <a:t>.com</a:t>
              </a:r>
            </a:p>
          </p:txBody>
        </p:sp>
      </p:grpSp>
      <p:sp>
        <p:nvSpPr>
          <p:cNvPr id="1336" name="Freeform 12"/>
          <p:cNvSpPr/>
          <p:nvPr/>
        </p:nvSpPr>
        <p:spPr>
          <a:xfrm rot="5400000">
            <a:off x="68384" y="130190"/>
            <a:ext cx="277123" cy="428178"/>
          </a:xfrm>
          <a:custGeom>
            <a:avLst/>
            <a:gdLst/>
            <a:ahLst/>
            <a:cxnLst>
              <a:cxn ang="0">
                <a:pos x="wd2" y="hd2"/>
              </a:cxn>
              <a:cxn ang="5400000">
                <a:pos x="wd2" y="hd2"/>
              </a:cxn>
              <a:cxn ang="10800000">
                <a:pos x="wd2" y="hd2"/>
              </a:cxn>
              <a:cxn ang="16200000">
                <a:pos x="wd2" y="hd2"/>
              </a:cxn>
            </a:cxnLst>
            <a:rect l="0" t="0" r="r" b="b"/>
            <a:pathLst>
              <a:path w="21600" h="21600" extrusionOk="0">
                <a:moveTo>
                  <a:pt x="4403" y="7237"/>
                </a:moveTo>
                <a:cubicBezTo>
                  <a:pt x="4337" y="5997"/>
                  <a:pt x="5217" y="4711"/>
                  <a:pt x="6928" y="3838"/>
                </a:cubicBezTo>
                <a:cubicBezTo>
                  <a:pt x="9667" y="2440"/>
                  <a:pt x="13497" y="2630"/>
                  <a:pt x="15484" y="4261"/>
                </a:cubicBezTo>
                <a:cubicBezTo>
                  <a:pt x="13177" y="3716"/>
                  <a:pt x="10484" y="4025"/>
                  <a:pt x="8432" y="5072"/>
                </a:cubicBezTo>
                <a:cubicBezTo>
                  <a:pt x="6380" y="6119"/>
                  <a:pt x="5286" y="7741"/>
                  <a:pt x="5567" y="9321"/>
                </a:cubicBezTo>
                <a:lnTo>
                  <a:pt x="5567" y="9321"/>
                </a:lnTo>
                <a:cubicBezTo>
                  <a:pt x="4822" y="8709"/>
                  <a:pt x="4442" y="7982"/>
                  <a:pt x="4403" y="7237"/>
                </a:cubicBezTo>
                <a:close/>
                <a:moveTo>
                  <a:pt x="2817" y="6990"/>
                </a:moveTo>
                <a:cubicBezTo>
                  <a:pt x="2817" y="9844"/>
                  <a:pt x="6391" y="12157"/>
                  <a:pt x="10800" y="12157"/>
                </a:cubicBezTo>
                <a:cubicBezTo>
                  <a:pt x="15209" y="12157"/>
                  <a:pt x="18783" y="9844"/>
                  <a:pt x="18783" y="6990"/>
                </a:cubicBezTo>
                <a:cubicBezTo>
                  <a:pt x="18783" y="4136"/>
                  <a:pt x="15209" y="1823"/>
                  <a:pt x="10800" y="1823"/>
                </a:cubicBezTo>
                <a:cubicBezTo>
                  <a:pt x="6391" y="1823"/>
                  <a:pt x="2817" y="4136"/>
                  <a:pt x="2817" y="6990"/>
                </a:cubicBezTo>
                <a:close/>
                <a:moveTo>
                  <a:pt x="0" y="6990"/>
                </a:moveTo>
                <a:cubicBezTo>
                  <a:pt x="0" y="3129"/>
                  <a:pt x="4835" y="0"/>
                  <a:pt x="10800" y="0"/>
                </a:cubicBezTo>
                <a:cubicBezTo>
                  <a:pt x="16765" y="0"/>
                  <a:pt x="21600" y="3129"/>
                  <a:pt x="21600" y="6990"/>
                </a:cubicBezTo>
                <a:cubicBezTo>
                  <a:pt x="21600" y="10368"/>
                  <a:pt x="17898" y="13186"/>
                  <a:pt x="12977" y="13838"/>
                </a:cubicBezTo>
                <a:lnTo>
                  <a:pt x="12953" y="13839"/>
                </a:lnTo>
                <a:lnTo>
                  <a:pt x="13840" y="21600"/>
                </a:lnTo>
                <a:lnTo>
                  <a:pt x="7761" y="21600"/>
                </a:lnTo>
                <a:lnTo>
                  <a:pt x="8647" y="13839"/>
                </a:lnTo>
                <a:lnTo>
                  <a:pt x="8623" y="13838"/>
                </a:lnTo>
                <a:cubicBezTo>
                  <a:pt x="3702" y="13186"/>
                  <a:pt x="0" y="10368"/>
                  <a:pt x="0" y="6990"/>
                </a:cubicBezTo>
                <a:close/>
              </a:path>
            </a:pathLst>
          </a:custGeom>
          <a:solidFill>
            <a:srgbClr val="FFFFFF">
              <a:alpha val="20000"/>
            </a:srgbClr>
          </a:solidFill>
          <a:ln w="3175">
            <a:miter lim="400000"/>
          </a:ln>
          <a:effectLst>
            <a:outerShdw dir="2700000" rotWithShape="0">
              <a:srgbClr val="808080">
                <a:alpha val="40000"/>
              </a:srgbClr>
            </a:outerShdw>
          </a:effectLst>
        </p:spPr>
        <p:txBody>
          <a:bodyPr lIns="34289" tIns="34289" rIns="34289" bIns="34289" anchor="ctr"/>
          <a:lstStyle/>
          <a:p>
            <a:pPr algn="ctr" defTabSz="685783">
              <a:defRPr sz="1200">
                <a:latin typeface="Calibri"/>
                <a:ea typeface="Calibri"/>
                <a:cs typeface="Calibri"/>
                <a:sym typeface="Calibri"/>
              </a:defRPr>
            </a:pPr>
            <a:endParaRPr sz="1200"/>
          </a:p>
        </p:txBody>
      </p:sp>
      <p:grpSp>
        <p:nvGrpSpPr>
          <p:cNvPr id="1340" name="Group 13"/>
          <p:cNvGrpSpPr/>
          <p:nvPr/>
        </p:nvGrpSpPr>
        <p:grpSpPr>
          <a:xfrm>
            <a:off x="-1206892" y="-12490"/>
            <a:ext cx="2090781" cy="1544443"/>
            <a:chOff x="0" y="0"/>
            <a:chExt cx="2090779" cy="1544442"/>
          </a:xfrm>
        </p:grpSpPr>
        <p:sp>
          <p:nvSpPr>
            <p:cNvPr id="1337" name="TextBox 14"/>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By:</a:t>
              </a:r>
            </a:p>
          </p:txBody>
        </p:sp>
        <p:sp>
          <p:nvSpPr>
            <p:cNvPr id="1338" name="TextBox 15"/>
            <p:cNvSpPr/>
            <p:nvPr/>
          </p:nvSpPr>
          <p:spPr>
            <a:xfrm>
              <a:off x="820779" y="27444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t">
              <a:spAutoFit/>
            </a:bodyPr>
            <a:lstStyle>
              <a:lvl1pPr defTabSz="685800">
                <a:defRPr sz="700">
                  <a:solidFill>
                    <a:srgbClr val="000000"/>
                  </a:solidFill>
                  <a:latin typeface="Open Sans"/>
                  <a:ea typeface="Open Sans"/>
                  <a:cs typeface="Open Sans"/>
                  <a:sym typeface="Open Sans"/>
                </a:defRPr>
              </a:lvl1pPr>
            </a:lstStyle>
            <a:p>
              <a:r>
                <a:rPr sz="700"/>
                <a:t>.com</a:t>
              </a:r>
            </a:p>
          </p:txBody>
        </p:sp>
        <p:pic>
          <p:nvPicPr>
            <p:cNvPr id="1339" name="Picture 16" descr="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44" y="159825"/>
              <a:ext cx="1053939" cy="139459"/>
            </a:xfrm>
            <a:prstGeom prst="rect">
              <a:avLst/>
            </a:prstGeom>
            <a:ln w="12700" cap="flat">
              <a:noFill/>
              <a:miter lim="400000"/>
            </a:ln>
            <a:effectLst/>
          </p:spPr>
        </p:pic>
      </p:grpSp>
      <p:sp>
        <p:nvSpPr>
          <p:cNvPr id="1341" name="Rectangle 17"/>
          <p:cNvSpPr txBox="1"/>
          <p:nvPr/>
        </p:nvSpPr>
        <p:spPr>
          <a:xfrm>
            <a:off x="24765" y="5219700"/>
            <a:ext cx="1101582" cy="192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p>
            <a:pPr defTabSz="685783">
              <a:defRPr sz="800">
                <a:solidFill>
                  <a:srgbClr val="555555"/>
                </a:solidFill>
                <a:latin typeface="Open Sans"/>
                <a:ea typeface="Open Sans"/>
                <a:cs typeface="Open Sans"/>
                <a:sym typeface="Open Sans"/>
              </a:defRPr>
            </a:pPr>
            <a:r>
              <a:rPr sz="800"/>
              <a:t>© </a:t>
            </a:r>
            <a:r>
              <a:rPr sz="800" u="sng">
                <a:solidFill>
                  <a:srgbClr val="6C2B43"/>
                </a:solidFill>
                <a:uFill>
                  <a:solidFill>
                    <a:srgbClr val="6C2B43"/>
                  </a:solidFill>
                </a:uFill>
                <a:hlinkClick r:id="rId3"/>
              </a:rPr>
              <a:t>presentationgo.com</a:t>
            </a:r>
          </a:p>
        </p:txBody>
      </p:sp>
      <p:sp>
        <p:nvSpPr>
          <p:cNvPr id="1342" name="Title Text"/>
          <p:cNvSpPr txBox="1">
            <a:spLocks noGrp="1"/>
          </p:cNvSpPr>
          <p:nvPr>
            <p:ph type="title"/>
          </p:nvPr>
        </p:nvSpPr>
        <p:spPr>
          <a:xfrm>
            <a:off x="628650" y="122611"/>
            <a:ext cx="7886700" cy="554293"/>
          </a:xfrm>
          <a:prstGeom prst="rect">
            <a:avLst/>
          </a:prstGeom>
        </p:spPr>
        <p:txBody>
          <a:bodyPr>
            <a:normAutofit/>
          </a:bodyPr>
          <a:lstStyle>
            <a:lvl1pPr defTabSz="685783">
              <a:defRPr sz="2600" b="1">
                <a:latin typeface="Helvetica"/>
                <a:ea typeface="Helvetica"/>
                <a:cs typeface="Helvetica"/>
                <a:sym typeface="Helvetica"/>
              </a:defRPr>
            </a:lvl1pPr>
          </a:lstStyle>
          <a:p>
            <a:r>
              <a:t>Title Text</a:t>
            </a:r>
          </a:p>
        </p:txBody>
      </p:sp>
      <p:grpSp>
        <p:nvGrpSpPr>
          <p:cNvPr id="1349" name="Group 2"/>
          <p:cNvGrpSpPr/>
          <p:nvPr/>
        </p:nvGrpSpPr>
        <p:grpSpPr>
          <a:xfrm>
            <a:off x="9415915" y="0"/>
            <a:ext cx="1235645" cy="1362077"/>
            <a:chOff x="0" y="0"/>
            <a:chExt cx="1235643" cy="1362076"/>
          </a:xfrm>
        </p:grpSpPr>
        <p:grpSp>
          <p:nvGrpSpPr>
            <p:cNvPr id="1347" name="Rectangle: Folded Corner 3"/>
            <p:cNvGrpSpPr/>
            <p:nvPr/>
          </p:nvGrpSpPr>
          <p:grpSpPr>
            <a:xfrm>
              <a:off x="0" y="0"/>
              <a:ext cx="1233036" cy="1362076"/>
              <a:chOff x="0" y="0"/>
              <a:chExt cx="1233035" cy="1362075"/>
            </a:xfrm>
          </p:grpSpPr>
          <p:grpSp>
            <p:nvGrpSpPr>
              <p:cNvPr id="1345" name="Group"/>
              <p:cNvGrpSpPr/>
              <p:nvPr/>
            </p:nvGrpSpPr>
            <p:grpSpPr>
              <a:xfrm>
                <a:off x="0" y="0"/>
                <a:ext cx="1233035" cy="1362075"/>
                <a:chOff x="0" y="0"/>
                <a:chExt cx="1233034" cy="1362074"/>
              </a:xfrm>
            </p:grpSpPr>
            <p:sp>
              <p:nvSpPr>
                <p:cNvPr id="1343" name="Shape"/>
                <p:cNvSpPr/>
                <p:nvPr/>
              </p:nvSpPr>
              <p:spPr>
                <a:xfrm>
                  <a:off x="0" y="-1"/>
                  <a:ext cx="1233035" cy="1362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8341"/>
                      </a:lnTo>
                      <a:lnTo>
                        <a:pt x="18000" y="21600"/>
                      </a:lnTo>
                      <a:lnTo>
                        <a:pt x="0" y="21600"/>
                      </a:lnTo>
                      <a:close/>
                    </a:path>
                  </a:pathLst>
                </a:custGeom>
                <a:solidFill>
                  <a:srgbClr val="FFCC4C"/>
                </a:solidFill>
                <a:ln w="3175" cap="flat">
                  <a:noFill/>
                  <a:miter lim="400000"/>
                </a:ln>
                <a:effectLst>
                  <a:outerShdw blurRad="76200" dist="38100" dir="2700000" rotWithShape="0">
                    <a:srgbClr val="000000">
                      <a:alpha val="40000"/>
                    </a:srgbClr>
                  </a:outerShdw>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sp>
              <p:nvSpPr>
                <p:cNvPr id="1344" name="Triangle"/>
                <p:cNvSpPr/>
                <p:nvPr/>
              </p:nvSpPr>
              <p:spPr>
                <a:xfrm>
                  <a:off x="1027524" y="1156564"/>
                  <a:ext cx="205511" cy="205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783">
                    <a:defRPr sz="1200">
                      <a:latin typeface="Calibri"/>
                      <a:ea typeface="Calibri"/>
                      <a:cs typeface="Calibri"/>
                      <a:sym typeface="Calibri"/>
                    </a:defRPr>
                  </a:pPr>
                  <a:endParaRPr sz="1200"/>
                </a:p>
              </p:txBody>
            </p:sp>
          </p:grpSp>
          <p:sp>
            <p:nvSpPr>
              <p:cNvPr id="1346" name="To insert your own icons*:…"/>
              <p:cNvSpPr txBox="1"/>
              <p:nvPr/>
            </p:nvSpPr>
            <p:spPr>
              <a:xfrm>
                <a:off x="68580" y="34289"/>
                <a:ext cx="1164455" cy="10464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defTabSz="685783">
                  <a:defRPr sz="1000">
                    <a:solidFill>
                      <a:srgbClr val="864A05"/>
                    </a:solidFill>
                    <a:latin typeface="Calibri"/>
                    <a:ea typeface="Calibri"/>
                    <a:cs typeface="Calibri"/>
                    <a:sym typeface="Calibri"/>
                  </a:defRPr>
                </a:pPr>
                <a:r>
                  <a:rPr sz="1000"/>
                  <a:t>To insert your own 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1000" b="1">
                    <a:solidFill>
                      <a:srgbClr val="864A05"/>
                    </a:solidFill>
                    <a:latin typeface="Calibri"/>
                    <a:ea typeface="Calibri"/>
                    <a:cs typeface="Calibri"/>
                    <a:sym typeface="Calibri"/>
                  </a:defRPr>
                </a:pPr>
                <a:r>
                  <a:rPr sz="1000"/>
                  <a:t>Insert</a:t>
                </a:r>
                <a:r>
                  <a:rPr sz="1000" b="0"/>
                  <a:t> &gt;&gt; </a:t>
                </a:r>
                <a:r>
                  <a:rPr sz="1000"/>
                  <a:t>Icons</a:t>
                </a:r>
                <a:endParaRPr sz="1000">
                  <a:solidFill>
                    <a:srgbClr val="FFFFFF"/>
                  </a:solidFill>
                </a:endParaRPr>
              </a:p>
              <a:p>
                <a:pPr defTabSz="685783">
                  <a:defRPr sz="1000">
                    <a:solidFill>
                      <a:srgbClr val="864A05"/>
                    </a:solidFill>
                    <a:latin typeface="Calibri"/>
                    <a:ea typeface="Calibri"/>
                    <a:cs typeface="Calibri"/>
                    <a:sym typeface="Calibri"/>
                  </a:defRPr>
                </a:pPr>
                <a:endParaRPr sz="1000">
                  <a:solidFill>
                    <a:srgbClr val="FFFFFF"/>
                  </a:solidFill>
                </a:endParaRPr>
              </a:p>
              <a:p>
                <a:pPr defTabSz="685783">
                  <a:defRPr sz="900" i="1">
                    <a:solidFill>
                      <a:srgbClr val="864A05"/>
                    </a:solidFill>
                    <a:latin typeface="Calibri"/>
                    <a:ea typeface="Calibri"/>
                    <a:cs typeface="Calibri"/>
                    <a:sym typeface="Calibri"/>
                  </a:defRPr>
                </a:pPr>
                <a:r>
                  <a:rPr sz="900"/>
                  <a:t>(*Only available to Office 365 subscribers)</a:t>
                </a:r>
              </a:p>
            </p:txBody>
          </p:sp>
        </p:grpSp>
        <p:pic>
          <p:nvPicPr>
            <p:cNvPr id="1348" name="Picture 4" descr="Picture 4"/>
            <p:cNvPicPr>
              <a:picLocks noChangeAspect="1"/>
            </p:cNvPicPr>
            <p:nvPr/>
          </p:nvPicPr>
          <p:blipFill>
            <a:blip r:embed="rId4"/>
            <a:stretch>
              <a:fillRect/>
            </a:stretch>
          </p:blipFill>
          <p:spPr>
            <a:xfrm>
              <a:off x="935604" y="318066"/>
              <a:ext cx="300039" cy="492920"/>
            </a:xfrm>
            <a:prstGeom prst="rect">
              <a:avLst/>
            </a:prstGeom>
            <a:ln w="12700" cap="flat">
              <a:noFill/>
              <a:miter lim="400000"/>
            </a:ln>
            <a:effectLst/>
          </p:spPr>
        </p:pic>
      </p:grpSp>
      <p:sp>
        <p:nvSpPr>
          <p:cNvPr id="1350" name="Slide Number"/>
          <p:cNvSpPr txBox="1">
            <a:spLocks noGrp="1"/>
          </p:cNvSpPr>
          <p:nvPr>
            <p:ph type="sldNum" sz="quarter" idx="2"/>
          </p:nvPr>
        </p:nvSpPr>
        <p:spPr>
          <a:xfrm>
            <a:off x="6349299" y="4663390"/>
            <a:ext cx="203901" cy="207747"/>
          </a:xfrm>
          <a:prstGeom prst="rect">
            <a:avLst/>
          </a:prstGeom>
        </p:spPr>
        <p:txBody>
          <a:bodyPr lIns="34289" tIns="34289" rIns="34289" bIns="34289"/>
          <a:lstStyle>
            <a:lvl1pPr defTabSz="685783">
              <a:defRPr sz="900">
                <a:solidFill>
                  <a:srgbClr val="000000"/>
                </a:solidFill>
                <a:latin typeface="Calibri"/>
                <a:ea typeface="Calibri"/>
                <a:cs typeface="Calibri"/>
                <a:sym typeface="Calibri"/>
              </a:defRPr>
            </a:lvl1pPr>
          </a:lstStyle>
          <a:p>
            <a:fld id="{86CB4B4D-7CA3-9044-876B-883B54F8677D}" type="slidenum">
              <a:rPr/>
              <a:t>‹#›</a:t>
            </a:fld>
            <a:endParaRPr/>
          </a:p>
        </p:txBody>
      </p:sp>
    </p:spTree>
    <p:extLst>
      <p:ext uri="{BB962C8B-B14F-4D97-AF65-F5344CB8AC3E}">
        <p14:creationId xmlns:p14="http://schemas.microsoft.com/office/powerpoint/2010/main" val="4095490067"/>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4_title, blank">
    <p:bg>
      <p:bgPr>
        <a:gradFill flip="none" rotWithShape="1">
          <a:gsLst>
            <a:gs pos="0">
              <a:srgbClr val="000000"/>
            </a:gs>
            <a:gs pos="99000">
              <a:srgbClr val="003687"/>
            </a:gs>
          </a:gsLst>
          <a:lin ang="2700000" scaled="0"/>
        </a:gradFill>
        <a:effectLst/>
      </p:bgPr>
    </p:bg>
    <p:spTree>
      <p:nvGrpSpPr>
        <p:cNvPr id="1" name=""/>
        <p:cNvGrpSpPr/>
        <p:nvPr/>
      </p:nvGrpSpPr>
      <p:grpSpPr>
        <a:xfrm>
          <a:off x="0" y="0"/>
          <a:ext cx="0" cy="0"/>
          <a:chOff x="0" y="0"/>
          <a:chExt cx="0" cy="0"/>
        </a:xfrm>
      </p:grpSpPr>
      <p:sp>
        <p:nvSpPr>
          <p:cNvPr id="1357" name="Title Text"/>
          <p:cNvSpPr txBox="1">
            <a:spLocks noGrp="1"/>
          </p:cNvSpPr>
          <p:nvPr>
            <p:ph type="title"/>
          </p:nvPr>
        </p:nvSpPr>
        <p:spPr>
          <a:xfrm>
            <a:off x="228600" y="201169"/>
            <a:ext cx="4114800" cy="381002"/>
          </a:xfrm>
          <a:prstGeom prst="rect">
            <a:avLst/>
          </a:prstGeom>
        </p:spPr>
        <p:txBody>
          <a:bodyPr>
            <a:normAutofit/>
          </a:bodyPr>
          <a:lstStyle>
            <a:lvl1pPr defTabSz="457177">
              <a:defRPr>
                <a:latin typeface="Arial"/>
                <a:ea typeface="Arial"/>
                <a:cs typeface="Arial"/>
                <a:sym typeface="Arial"/>
              </a:defRPr>
            </a:lvl1pPr>
          </a:lstStyle>
          <a:p>
            <a:r>
              <a:t>Title Text</a:t>
            </a:r>
          </a:p>
        </p:txBody>
      </p:sp>
      <p:sp>
        <p:nvSpPr>
          <p:cNvPr id="1358" name="Slide Number"/>
          <p:cNvSpPr txBox="1">
            <a:spLocks noGrp="1"/>
          </p:cNvSpPr>
          <p:nvPr>
            <p:ph type="sldNum" sz="quarter" idx="2"/>
          </p:nvPr>
        </p:nvSpPr>
        <p:spPr>
          <a:xfrm>
            <a:off x="8788400" y="4831560"/>
            <a:ext cx="256800" cy="253914"/>
          </a:xfrm>
          <a:prstGeom prst="rect">
            <a:avLst/>
          </a:prstGeom>
        </p:spPr>
        <p:txBody>
          <a:bodyPr lIns="34289" tIns="34289" rIns="34289" bIns="34289" anchor="t"/>
          <a:lstStyle>
            <a:lvl1pPr algn="l" defTabSz="685783">
              <a:defRPr sz="1200">
                <a:solidFill>
                  <a:srgbClr val="000000"/>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2110849424"/>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4_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8"/>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August 2019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951263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3" y="4693078"/>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9" y="4546184"/>
            <a:ext cx="401856" cy="356017"/>
          </a:xfrm>
          <a:prstGeom prst="rect">
            <a:avLst/>
          </a:prstGeom>
        </p:spPr>
      </p:pic>
    </p:spTree>
    <p:extLst>
      <p:ext uri="{BB962C8B-B14F-4D97-AF65-F5344CB8AC3E}">
        <p14:creationId xmlns:p14="http://schemas.microsoft.com/office/powerpoint/2010/main" val="402373934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74720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607097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272995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37014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16602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5119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68703"/>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0A77B7-B2B0-0345-BCE4-3D2D0E1467A6}"/>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45D7BCB3-1B89-AB49-A0F3-0CA422F4126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591690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788226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189858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680393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824397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094855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09083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28941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923244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31933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ase study 2: title, text (2/4), quote (2/4)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9317"/>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2505456" y="1268703"/>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88158" y="1223647"/>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297788FA-AD01-044F-9CDB-76B8A1B54112}"/>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658A9D14-B346-0D42-9815-14EB41750569}"/>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4572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2570164"/>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820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567515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858644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4"/>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11659937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105828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806875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486922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99131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6725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_black">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8" name="Footer Placeholder">
            <a:extLst>
              <a:ext uri="{FF2B5EF4-FFF2-40B4-BE49-F238E27FC236}">
                <a16:creationId xmlns:a16="http://schemas.microsoft.com/office/drawing/2014/main" id="{B5C74CE5-1D27-8445-819E-222C20AAFEF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5F534A2F-0A1A-DB42-B8CE-DF0428C7B5B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89686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108158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63641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4"/>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256508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Analyst Preview / May 4, 2020 / © 2020 IBM Corporation</a:t>
            </a:r>
          </a:p>
        </p:txBody>
      </p:sp>
      <p:sp>
        <p:nvSpPr>
          <p:cNvPr id="12" name="Text Placeholder 11"/>
          <p:cNvSpPr>
            <a:spLocks noGrp="1"/>
          </p:cNvSpPr>
          <p:nvPr>
            <p:ph type="body" sz="quarter" idx="13"/>
          </p:nvPr>
        </p:nvSpPr>
        <p:spPr>
          <a:xfrm>
            <a:off x="228601" y="201173"/>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7285"/>
            <a:ext cx="4114800" cy="3585845"/>
          </a:xfrm>
        </p:spPr>
        <p:txBody>
          <a:bodyPr/>
          <a:lstStyle>
            <a:lvl1pPr>
              <a:defRPr sz="1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27318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8" y="2315622"/>
            <a:ext cx="1292094" cy="512269"/>
          </a:xfrm>
          <a:prstGeom prst="rect">
            <a:avLst/>
          </a:prstGeom>
        </p:spPr>
      </p:pic>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752327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582" tIns="192011" rIns="228582" bIns="228582"/>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582" tIns="192011" rIns="228582" bIns="228582"/>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582" tIns="192011" rIns="228582" bIns="228582"/>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582" tIns="192011" rIns="228582" bIns="228582"/>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Analyst Preview / May 4, 2020 / © 2020 IBM Corporation</a:t>
            </a:r>
          </a:p>
        </p:txBody>
      </p:sp>
    </p:spTree>
    <p:extLst>
      <p:ext uri="{BB962C8B-B14F-4D97-AF65-F5344CB8AC3E}">
        <p14:creationId xmlns:p14="http://schemas.microsoft.com/office/powerpoint/2010/main" val="381454889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August 2019 / © 2019 IBM Corporation</a:t>
            </a:r>
          </a:p>
        </p:txBody>
      </p:sp>
    </p:spTree>
    <p:extLst>
      <p:ext uri="{BB962C8B-B14F-4D97-AF65-F5344CB8AC3E}">
        <p14:creationId xmlns:p14="http://schemas.microsoft.com/office/powerpoint/2010/main" val="228956164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366745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1060884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_black">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D481F46F-F291-F240-8A9A-2DDE6D49B6C1}"/>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Think 2021 / © 2021 IBM Corporation</a:t>
            </a:r>
          </a:p>
        </p:txBody>
      </p:sp>
      <p:sp>
        <p:nvSpPr>
          <p:cNvPr id="6" name="Slide Number Placeholder">
            <a:extLst>
              <a:ext uri="{FF2B5EF4-FFF2-40B4-BE49-F238E27FC236}">
                <a16:creationId xmlns:a16="http://schemas.microsoft.com/office/drawing/2014/main" id="{F7FD336A-AD9E-7646-8B46-ED4D9C500E3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with footer)_black">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A1663ABD-D72E-FD45-96F8-0C84FE1769C3}"/>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57B03A4C-E6CE-4D43-B273-6CCFFA32CEEB}"/>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latin typeface="IBM Plex Sans" panose="020B0503050000000000" pitchFamily="34" charset="77"/>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latin typeface="IBM Plex Sans" panose="020B0503050000000000" pitchFamily="34" charset="77"/>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000000000" pitchFamily="34" charset="77"/>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12851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941982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83008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251922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3940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058345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212132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840653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59048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574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no footer)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6778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625368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67532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960761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309076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305341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46421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491337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18152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2051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ank you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92930"/>
            <a:ext cx="4133088"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19070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7" name="Footer Placeholder">
            <a:extLst>
              <a:ext uri="{FF2B5EF4-FFF2-40B4-BE49-F238E27FC236}">
                <a16:creationId xmlns:a16="http://schemas.microsoft.com/office/drawing/2014/main" id="{9C967B8E-22F1-8641-B171-C369EC0CF21A}"/>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DEDC37A3-533E-814B-AAD5-F624D6FD110D}"/>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70042963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Cloud &amp; Cognitive Software | Confidential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565608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75781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38910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305049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402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05267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024875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00546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1732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bm sign-off_black">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315616"/>
            <a:ext cx="1292095" cy="512269"/>
          </a:xfrm>
          <a:prstGeom prst="rect">
            <a:avLst/>
          </a:prstGeom>
        </p:spPr>
      </p:pic>
      <p:sp>
        <p:nvSpPr>
          <p:cNvPr id="5" name="Footer Placeholder">
            <a:extLst>
              <a:ext uri="{FF2B5EF4-FFF2-40B4-BE49-F238E27FC236}">
                <a16:creationId xmlns:a16="http://schemas.microsoft.com/office/drawing/2014/main" id="{EA5703CD-FB5A-0B42-B633-68EA4B13641E}"/>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7" name="Slide Number Placeholder">
            <a:extLst>
              <a:ext uri="{FF2B5EF4-FFF2-40B4-BE49-F238E27FC236}">
                <a16:creationId xmlns:a16="http://schemas.microsoft.com/office/drawing/2014/main" id="{43A7049D-ACFA-7C4E-A59A-F1948902CFD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Cloud &amp; Cognitive Software | Confidential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897785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title, text (two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5857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347280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77225168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lnSpc>
                <a:spcPct val="90000"/>
              </a:lnSpc>
              <a:spcBef>
                <a:spcPts val="6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141329266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1165980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828733"/>
      </p:ext>
    </p:extLst>
  </p:cSld>
  <p:clrMapOvr>
    <a:overrideClrMapping bg1="dk1" tx1="lt1" bg2="dk2" tx2="lt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9826284"/>
      </p:ext>
    </p:extLst>
  </p:cSld>
  <p:clrMapOvr>
    <a:overrideClrMapping bg1="lt1" tx1="dk1" bg2="lt2" tx2="dk2" accent1="accent1" accent2="accent2" accent3="accent3" accent4="accent4" accent5="accent5" accent6="accent6" hlink="hlink" folHlink="folHlink"/>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7"/>
            <a:ext cx="6470333" cy="344368"/>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177800" y="550599"/>
            <a:ext cx="6470650" cy="344368"/>
          </a:xfrm>
        </p:spPr>
        <p:txBody>
          <a:bodyPr/>
          <a:lstStyle>
            <a:lvl1pPr>
              <a:defRPr sz="1800" b="0" i="0">
                <a:solidFill>
                  <a:schemeClr val="tx1">
                    <a:lumMod val="50000"/>
                    <a:lumOff val="50000"/>
                  </a:schemeClr>
                </a:solidFill>
                <a:latin typeface="IBM Plex Sans Light" panose="020B0403050203000203" pitchFamily="34" charset="0"/>
              </a:defRPr>
            </a:lvl1pPr>
            <a:lvl2pPr>
              <a:defRPr sz="1800" b="0" i="0">
                <a:solidFill>
                  <a:schemeClr val="tx1"/>
                </a:solidFill>
                <a:latin typeface="IBM Plex Sans Light" panose="020B0403050203000203" pitchFamily="34" charset="0"/>
              </a:defRPr>
            </a:lvl2pPr>
            <a:lvl3pPr>
              <a:defRPr sz="1800" b="0" i="0">
                <a:solidFill>
                  <a:schemeClr val="tx1"/>
                </a:solidFill>
                <a:latin typeface="IBM Plex Sans Light" panose="020B0403050203000203" pitchFamily="34" charset="0"/>
              </a:defRPr>
            </a:lvl3pPr>
            <a:lvl4pPr>
              <a:defRPr sz="1800" b="0" i="0">
                <a:solidFill>
                  <a:schemeClr val="tx1"/>
                </a:solidFill>
                <a:latin typeface="IBM Plex Sans Light" panose="020B0403050203000203" pitchFamily="34" charset="0"/>
              </a:defRPr>
            </a:lvl4pPr>
            <a:lvl5pPr>
              <a:defRPr sz="18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1545831705"/>
      </p:ext>
    </p:extLst>
  </p:cSld>
  <p:clrMapOvr>
    <a:overrideClrMapping bg1="dk1" tx1="lt1" bg2="dk2" tx2="lt2" accent1="accent1" accent2="accent2" accent3="accent3" accent4="accent4" accent5="accent5" accent6="accent6" hlink="hlink" folHlink="folHlink"/>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0295279"/>
      </p:ext>
    </p:extLst>
  </p:cSld>
  <p:clrMapOvr>
    <a:overrideClrMapping bg1="dk1" tx1="lt1" bg2="dk2" tx2="lt2" accent1="accent1" accent2="accent2" accent3="accent3" accent4="accent4" accent5="accent5" accent6="accent6" hlink="hlink" folHlink="folHlink"/>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438784"/>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A63200-4BBD-3644-B110-DB45BB9985E0}" type="datetimeFigureOut">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CDA56-2114-C74D-9F02-53E12DCABC89}" type="slidenum">
              <a:rPr lang="en-US" smtClean="0"/>
              <a:t>‹#›</a:t>
            </a:fld>
            <a:endParaRPr lang="en-US"/>
          </a:p>
        </p:txBody>
      </p:sp>
    </p:spTree>
    <p:extLst>
      <p:ext uri="{BB962C8B-B14F-4D97-AF65-F5344CB8AC3E}">
        <p14:creationId xmlns:p14="http://schemas.microsoft.com/office/powerpoint/2010/main" val="159637945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9243247"/>
      </p:ext>
    </p:extLst>
  </p:cSld>
  <p:clrMapOvr>
    <a:overrideClrMapping bg1="dk1" tx1="lt1" bg2="dk2"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3728685627"/>
      </p:ext>
    </p:extLst>
  </p:cSld>
  <p:clrMapOvr>
    <a:overrideClrMapping bg1="dk1" tx1="lt1" bg2="dk2" tx2="lt2" accent1="accent1" accent2="accent2" accent3="accent3" accent4="accent4" accent5="accent5" accent6="accent6" hlink="hlink" folHlink="folHlink"/>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dirty="0"/>
              <a:t>Click icon to add picture</a:t>
            </a:r>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7651518"/>
      </p:ext>
    </p:extLst>
  </p:cSld>
  <p:clrMapOvr>
    <a:overrideClrMapping bg1="dk1" tx1="lt1" bg2="dk2" tx2="lt2" accent1="accent1" accent2="accent2" accent3="accent3" accent4="accent4" accent5="accent5" accent6="accent6" hlink="hlink" folHlink="folHlink"/>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395044"/>
      </p:ext>
    </p:extLst>
  </p:cSld>
  <p:clrMapOvr>
    <a:overrideClrMapping bg1="dk1" tx1="lt1" bg2="dk2" tx2="lt2" accent1="accent1" accent2="accent2" accent3="accent3" accent4="accent4" accent5="accent5" accent6="accent6" hlink="hlink" folHlink="folHlink"/>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423597826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dirty="0"/>
              <a:t>IBM Security / © 2020 IBM Corporation</a:t>
            </a:r>
          </a:p>
        </p:txBody>
      </p:sp>
    </p:spTree>
    <p:extLst>
      <p:ext uri="{BB962C8B-B14F-4D97-AF65-F5344CB8AC3E}">
        <p14:creationId xmlns:p14="http://schemas.microsoft.com/office/powerpoint/2010/main" val="48305721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dirty="0"/>
              <a:t>Click icon to add table</a:t>
            </a:r>
          </a:p>
        </p:txBody>
      </p:sp>
    </p:spTree>
    <p:extLst>
      <p:ext uri="{BB962C8B-B14F-4D97-AF65-F5344CB8AC3E}">
        <p14:creationId xmlns:p14="http://schemas.microsoft.com/office/powerpoint/2010/main" val="781993254"/>
      </p:ext>
    </p:extLst>
  </p:cSld>
  <p:clrMapOvr>
    <a:overrideClrMapping bg1="dk1" tx1="lt1" bg2="dk2" tx2="lt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52861602"/>
      </p:ext>
    </p:extLst>
  </p:cSld>
  <p:clrMapOvr>
    <a:overrideClrMapping bg1="dk1" tx1="lt1" bg2="dk2" tx2="lt2" accent1="accent1" accent2="accent2" accent3="accent3" accent4="accent4" accent5="accent5" accent6="accent6" hlink="hlink" folHlink="folHlink"/>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75125912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dirty="0"/>
              <a:t>Click icon to add picture</a:t>
            </a:r>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3194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v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745" y="4706792"/>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211327"/>
      </p:ext>
    </p:extLst>
  </p:cSld>
  <p:clrMapOvr>
    <a:overrideClrMapping bg1="dk1" tx1="lt1" bg2="dk2" tx2="lt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4220911"/>
      </p:ext>
    </p:extLst>
  </p:cSld>
  <p:clrMapOvr>
    <a:overrideClrMapping bg1="dk1" tx1="lt1" bg2="dk2" tx2="lt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206482"/>
      </p:ext>
    </p:extLst>
  </p:cSld>
  <p:clrMapOvr>
    <a:overrideClrMapping bg1="lt1" tx1="dk1" bg2="lt2" tx2="dk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959062"/>
      </p:ext>
    </p:extLst>
  </p:cSld>
  <p:clrMapOvr>
    <a:overrideClrMapping bg1="lt1" tx1="dk1" bg2="lt2" tx2="dk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853962072"/>
      </p:ext>
    </p:extLst>
  </p:cSld>
  <p:clrMapOvr>
    <a:overrideClrMapping bg1="lt1" tx1="dk1" bg2="lt2" tx2="dk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634317671"/>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1795022518"/>
      </p:ext>
    </p:extLst>
  </p:cSld>
  <p:clrMapOvr>
    <a:overrideClrMapping bg1="lt1" tx1="dk1" bg2="lt2" tx2="dk2" accent1="accent1" accent2="accent2" accent3="accent3" accent4="accent4" accent5="accent5" accent6="accent6" hlink="hlink" folHlink="folHlink"/>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571344747"/>
      </p:ext>
    </p:extLst>
  </p:cSld>
  <p:clrMapOvr>
    <a:overrideClrMapping bg1="lt1" tx1="dk1" bg2="lt2" tx2="dk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168611901"/>
      </p:ext>
    </p:extLst>
  </p:cSld>
  <p:clrMapOvr>
    <a:overrideClrMapping bg1="lt1" tx1="dk1" bg2="lt2" tx2="dk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596595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dirty="0"/>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271065737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dirty="0"/>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927170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9796249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190189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dirty="0"/>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dirty="0"/>
              <a:t>IBM Security / © 2020 IBM Corporation</a:t>
            </a:r>
          </a:p>
        </p:txBody>
      </p:sp>
    </p:spTree>
    <p:extLst>
      <p:ext uri="{BB962C8B-B14F-4D97-AF65-F5344CB8AC3E}">
        <p14:creationId xmlns:p14="http://schemas.microsoft.com/office/powerpoint/2010/main" val="260473821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Tree>
    <p:extLst>
      <p:ext uri="{BB962C8B-B14F-4D97-AF65-F5344CB8AC3E}">
        <p14:creationId xmlns:p14="http://schemas.microsoft.com/office/powerpoint/2010/main" val="126966286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5612113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091885"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Tree>
    <p:extLst>
      <p:ext uri="{BB962C8B-B14F-4D97-AF65-F5344CB8AC3E}">
        <p14:creationId xmlns:p14="http://schemas.microsoft.com/office/powerpoint/2010/main" val="12507738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dirty="0"/>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3978156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3707544"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dirty="0"/>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739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ith page content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60060"/>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60060"/>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dirty="0"/>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4"/>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49215647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3" y="1235444"/>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dirty="0"/>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7170377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dirty="0"/>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5292187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9583"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38212188"/>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4871568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0"/>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71854276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228777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868D95"/>
                </a:solidFill>
                <a:effectLst/>
                <a:uLnTx/>
                <a:uFillTx/>
                <a:latin typeface="IBM Plex Sans Light"/>
                <a:ea typeface="+mn-ea"/>
                <a:cs typeface="+mn-cs"/>
              </a:rPr>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211F90E4-B54D-634F-995B-5A43DEA426D3}" type="slidenum">
              <a:rPr kumimoji="0" lang="en-US" sz="600" b="0" i="0" u="none" strike="noStrike" kern="1200" cap="none" spc="0" normalizeH="0" baseline="0" noProof="0" smtClean="0">
                <a:ln>
                  <a:noFill/>
                </a:ln>
                <a:solidFill>
                  <a:srgbClr val="868D95"/>
                </a:solidFill>
                <a:effectLst/>
                <a:uLnTx/>
                <a:uFillTx/>
                <a:latin typeface="IBM Plex Sans Light"/>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868D95"/>
              </a:solidFill>
              <a:effectLst/>
              <a:uLnTx/>
              <a:uFillTx/>
              <a:latin typeface="IBM Plex Sans Light"/>
              <a:ea typeface="+mn-ea"/>
              <a:cs typeface="+mn-cs"/>
            </a:endParaRPr>
          </a:p>
        </p:txBody>
      </p:sp>
    </p:spTree>
    <p:extLst>
      <p:ext uri="{BB962C8B-B14F-4D97-AF65-F5344CB8AC3E}">
        <p14:creationId xmlns:p14="http://schemas.microsoft.com/office/powerpoint/2010/main" val="3401548196"/>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2700"/>
            <a:ext cx="9144000" cy="5156200"/>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1289050"/>
            <a:ext cx="8705020" cy="221599"/>
          </a:xfrm>
        </p:spPr>
        <p:txBody>
          <a:bodyPr wrap="square">
            <a:spAutoFit/>
          </a:bodyPr>
          <a:lstStyle>
            <a:lvl1pPr>
              <a:defRPr sz="1600">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49" y="1529016"/>
            <a:ext cx="8706053" cy="1283383"/>
          </a:xfrm>
        </p:spPr>
        <p:txBody>
          <a:bodyPr/>
          <a:lstStyle>
            <a:lvl1pPr>
              <a:defRPr sz="36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dirty="0"/>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5146989"/>
      </p:ext>
    </p:extLst>
  </p:cSld>
  <p:clrMapOvr>
    <a:overrideClrMapping bg1="dk1" tx1="lt1" bg2="dk2" tx2="lt2" accent1="accent1" accent2="accent2" accent3="accent3" accent4="accent4" accent5="accent5" accent6="accent6" hlink="hlink" folHlink="folHlink"/>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46221"/>
          </a:xfrm>
        </p:spPr>
        <p:txBody>
          <a:bodyPr>
            <a:spAutoFit/>
          </a:bodyPr>
          <a:lstStyle>
            <a:lvl1pPr>
              <a:defRPr sz="1600" b="0" i="0">
                <a:solidFill>
                  <a:srgbClr val="868D95"/>
                </a:solidFill>
                <a:latin typeface="IBM Plex Sans" panose="020B05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dirty="0"/>
              <a:t>IBM Security / © 2020 IBM Corporation / IBM CONFIDENTIAL</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1497696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act, number_lt_gray">
    <p:spTree>
      <p:nvGrpSpPr>
        <p:cNvPr id="1" name=""/>
        <p:cNvGrpSpPr/>
        <p:nvPr/>
      </p:nvGrpSpPr>
      <p:grpSpPr>
        <a:xfrm>
          <a:off x="0" y="0"/>
          <a:ext cx="0" cy="0"/>
          <a:chOff x="0" y="0"/>
          <a:chExt cx="0" cy="0"/>
        </a:xfrm>
      </p:grpSpPr>
      <p:sp>
        <p:nvSpPr>
          <p:cNvPr id="2" name="Title"/>
          <p:cNvSpPr>
            <a:spLocks noGrp="1"/>
          </p:cNvSpPr>
          <p:nvPr>
            <p:ph type="title"/>
          </p:nvPr>
        </p:nvSpPr>
        <p:spPr>
          <a:xfrm>
            <a:off x="219456" y="211961"/>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August 2019 / © 2019 IBM Corporation</a:t>
            </a:r>
          </a:p>
        </p:txBody>
      </p:sp>
    </p:spTree>
    <p:extLst>
      <p:ext uri="{BB962C8B-B14F-4D97-AF65-F5344CB8AC3E}">
        <p14:creationId xmlns:p14="http://schemas.microsoft.com/office/powerpoint/2010/main" val="255187379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1" y="91440"/>
            <a:ext cx="8913706" cy="4404360"/>
          </a:xfrm>
        </p:spPr>
        <p:txBody>
          <a:bodyPr/>
          <a:lstStyle>
            <a:lvl1pPr>
              <a:defRPr sz="23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27562969" y="237905"/>
            <a:ext cx="3134519" cy="3609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31051500" y="237905"/>
            <a:ext cx="3134519" cy="3609808"/>
          </a:xfrm>
        </p:spPr>
        <p:txBody>
          <a:bodyPr/>
          <a:lstStyle/>
          <a:p>
            <a:pPr lvl="4"/>
            <a:r>
              <a:rPr lang="en-US" dirty="0"/>
              <a:t>Fifth level</a:t>
            </a:r>
          </a:p>
        </p:txBody>
      </p:sp>
    </p:spTree>
    <p:extLst>
      <p:ext uri="{BB962C8B-B14F-4D97-AF65-F5344CB8AC3E}">
        <p14:creationId xmlns:p14="http://schemas.microsoft.com/office/powerpoint/2010/main" val="298057450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744035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846021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00704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half-image (bleeds)_lt_gray">
    <p:spTree>
      <p:nvGrpSpPr>
        <p:cNvPr id="1" name=""/>
        <p:cNvGrpSpPr/>
        <p:nvPr/>
      </p:nvGrpSpPr>
      <p:grpSpPr>
        <a:xfrm>
          <a:off x="0" y="0"/>
          <a:ext cx="0" cy="0"/>
          <a:chOff x="0" y="0"/>
          <a:chExt cx="0" cy="0"/>
        </a:xfrm>
      </p:grpSpPr>
      <p:sp>
        <p:nvSpPr>
          <p:cNvPr id="2" name="Title"/>
          <p:cNvSpPr>
            <a:spLocks noGrp="1"/>
          </p:cNvSpPr>
          <p:nvPr>
            <p:ph type="title"/>
          </p:nvPr>
        </p:nvSpPr>
        <p:spPr>
          <a:xfrm>
            <a:off x="219456" y="211961"/>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with page contents)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51079"/>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51079"/>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a:extLst>
              <a:ext uri="{FF2B5EF4-FFF2-40B4-BE49-F238E27FC236}">
                <a16:creationId xmlns:a16="http://schemas.microsoft.com/office/drawing/2014/main" id="{D388D167-72F5-AA40-A006-12E39FB420A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662BDA-B0C4-474D-968F-27105240184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text_lt_gray">
    <p:spTree>
      <p:nvGrpSpPr>
        <p:cNvPr id="1" name=""/>
        <p:cNvGrpSpPr/>
        <p:nvPr/>
      </p:nvGrpSpPr>
      <p:grpSpPr>
        <a:xfrm>
          <a:off x="0" y="0"/>
          <a:ext cx="0" cy="0"/>
          <a:chOff x="0" y="0"/>
          <a:chExt cx="0" cy="0"/>
        </a:xfrm>
      </p:grpSpPr>
      <p:sp>
        <p:nvSpPr>
          <p:cNvPr id="2" name="Title"/>
          <p:cNvSpPr>
            <a:spLocks noGrp="1"/>
          </p:cNvSpPr>
          <p:nvPr>
            <p:ph type="title"/>
          </p:nvPr>
        </p:nvSpPr>
        <p:spPr>
          <a:xfrm>
            <a:off x="137161" y="83202"/>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3" y="193673"/>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text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193673"/>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text (two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5857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3114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four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narrow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split background)_lt_gray">
    <p:spTree>
      <p:nvGrpSpPr>
        <p:cNvPr id="1" name=""/>
        <p:cNvGrpSpPr/>
        <p:nvPr/>
      </p:nvGrpSpPr>
      <p:grpSpPr>
        <a:xfrm>
          <a:off x="0" y="0"/>
          <a:ext cx="0" cy="0"/>
          <a:chOff x="0" y="0"/>
          <a:chExt cx="0" cy="0"/>
        </a:xfrm>
      </p:grpSpPr>
      <p:sp>
        <p:nvSpPr>
          <p:cNvPr id="2" name="Title"/>
          <p:cNvSpPr>
            <a:spLocks noGrp="1"/>
          </p:cNvSpPr>
          <p:nvPr>
            <p:ph type="title"/>
          </p:nvPr>
        </p:nvSpPr>
        <p:spPr>
          <a:xfrm>
            <a:off x="210313" y="193673"/>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_black">
    <p:spTree>
      <p:nvGrpSpPr>
        <p:cNvPr id="1" name=""/>
        <p:cNvGrpSpPr/>
        <p:nvPr/>
      </p:nvGrpSpPr>
      <p:grpSpPr>
        <a:xfrm>
          <a:off x="0" y="0"/>
          <a:ext cx="0" cy="0"/>
          <a:chOff x="0" y="0"/>
          <a:chExt cx="0" cy="0"/>
        </a:xfrm>
      </p:grpSpPr>
      <p:sp>
        <p:nvSpPr>
          <p:cNvPr id="2" name="Title"/>
          <p:cNvSpPr>
            <a:spLocks noGrp="1"/>
          </p:cNvSpPr>
          <p:nvPr>
            <p:ph type="title"/>
          </p:nvPr>
        </p:nvSpPr>
        <p:spPr>
          <a:xfrm>
            <a:off x="219456" y="20446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04F8CC23-25EC-C041-8F2A-C7ED3C079342}"/>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2F513DE-952F-4D43-9478-580345E35CA3}"/>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half-blank area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blank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5857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_lt_gray">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388D978A-E70B-3F48-9E54-6F6617C939D1}"/>
              </a:ext>
            </a:extLst>
          </p:cNvPr>
          <p:cNvSpPr>
            <a:spLocks noGrp="1"/>
          </p:cNvSpPr>
          <p:nvPr>
            <p:ph type="title"/>
          </p:nvPr>
        </p:nvSpPr>
        <p:spPr>
          <a:xfrm>
            <a:off x="0" y="-1"/>
            <a:ext cx="4572000" cy="2571751"/>
          </a:xfrm>
          <a:solidFill>
            <a:schemeClr val="accent2"/>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0" name="Content Placeholder 1">
            <a:extLst>
              <a:ext uri="{FF2B5EF4-FFF2-40B4-BE49-F238E27FC236}">
                <a16:creationId xmlns:a16="http://schemas.microsoft.com/office/drawing/2014/main" id="{7F979F7C-9B74-7849-A5E1-A6E0C0B8400A}"/>
              </a:ext>
            </a:extLst>
          </p:cNvPr>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0827ED4D-D458-B34B-B1CD-7F47F6696C13}"/>
              </a:ext>
            </a:extLst>
          </p:cNvPr>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4">
            <a:extLst>
              <a:ext uri="{FF2B5EF4-FFF2-40B4-BE49-F238E27FC236}">
                <a16:creationId xmlns:a16="http://schemas.microsoft.com/office/drawing/2014/main" id="{8C3C148C-E824-D040-ADD3-150EE8F8272D}"/>
              </a:ext>
            </a:extLst>
          </p:cNvPr>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_lt_gray">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1A409A5-CE53-8748-9249-7217CC70C083}"/>
              </a:ext>
            </a:extLst>
          </p:cNvPr>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55071D06-F818-014A-A534-E928F7EC9BB4}"/>
              </a:ext>
            </a:extLst>
          </p:cNvPr>
          <p:cNvSpPr>
            <a:spLocks noGrp="1"/>
          </p:cNvSpPr>
          <p:nvPr>
            <p:ph sz="quarter" idx="19"/>
          </p:nvPr>
        </p:nvSpPr>
        <p:spPr>
          <a:xfrm>
            <a:off x="2286001" y="2570163"/>
            <a:ext cx="2286000" cy="257333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B630C9F7-D115-6F4D-820F-AA7DB0FA031D}"/>
              </a:ext>
            </a:extLst>
          </p:cNvPr>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6" name="Content Placeholder 4">
            <a:extLst>
              <a:ext uri="{FF2B5EF4-FFF2-40B4-BE49-F238E27FC236}">
                <a16:creationId xmlns:a16="http://schemas.microsoft.com/office/drawing/2014/main" id="{E2A3DF9A-F693-F248-B673-B40485F7099A}"/>
              </a:ext>
            </a:extLst>
          </p:cNvPr>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ck box) over image(s)_lt_gray">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black box) over image(s)_lt_gray">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_lt_gray">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339D6F38-CF1A-314D-A225-F159AE3864FA}"/>
              </a:ext>
            </a:extLst>
          </p:cNvPr>
          <p:cNvSpPr>
            <a:spLocks noGrp="1"/>
          </p:cNvSpPr>
          <p:nvPr>
            <p:ph sz="quarter" idx="12"/>
          </p:nvPr>
        </p:nvSpPr>
        <p:spPr>
          <a:xfrm>
            <a:off x="0" y="0"/>
            <a:ext cx="2286000" cy="5148072"/>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8C6E7B7-1FBC-F74E-B828-53F582FEEC6E}"/>
              </a:ext>
            </a:extLst>
          </p:cNvPr>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4C0AD93-BD3B-4D4C-AD31-7915ABCABA0F}"/>
              </a:ext>
            </a:extLst>
          </p:cNvPr>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4">
            <a:extLst>
              <a:ext uri="{FF2B5EF4-FFF2-40B4-BE49-F238E27FC236}">
                <a16:creationId xmlns:a16="http://schemas.microsoft.com/office/drawing/2014/main" id="{6BE966B3-B41C-8F4C-AC37-51C036B0C70A}"/>
              </a:ext>
            </a:extLst>
          </p:cNvPr>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1/4), content (3/4)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5857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text (1/4), blank (3/4)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half-image (bleeds)_black">
    <p:spTree>
      <p:nvGrpSpPr>
        <p:cNvPr id="1" name=""/>
        <p:cNvGrpSpPr/>
        <p:nvPr/>
      </p:nvGrpSpPr>
      <p:grpSpPr>
        <a:xfrm>
          <a:off x="0" y="0"/>
          <a:ext cx="0" cy="0"/>
          <a:chOff x="0" y="0"/>
          <a:chExt cx="0" cy="0"/>
        </a:xfrm>
      </p:grpSpPr>
      <p:sp>
        <p:nvSpPr>
          <p:cNvPr id="2" name="Title"/>
          <p:cNvSpPr>
            <a:spLocks noGrp="1"/>
          </p:cNvSpPr>
          <p:nvPr>
            <p:ph type="title"/>
          </p:nvPr>
        </p:nvSpPr>
        <p:spPr>
          <a:xfrm>
            <a:off x="219456" y="20446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8" name="Footer Placeholder">
            <a:extLst>
              <a:ext uri="{FF2B5EF4-FFF2-40B4-BE49-F238E27FC236}">
                <a16:creationId xmlns:a16="http://schemas.microsoft.com/office/drawing/2014/main" id="{0651C70B-103E-7741-94C6-1E357B3E1BA8}"/>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413A35-F27C-FF4F-B86F-3C52B9427CEE}"/>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8574"/>
            <a:ext cx="1837944" cy="3252216"/>
          </a:xfrm>
        </p:spPr>
        <p:txBody>
          <a:bodyPr/>
          <a:lstStyle>
            <a:lvl1pPr>
              <a:spcBef>
                <a:spcPts val="300"/>
              </a:spcBef>
              <a:defRPr sz="1400"/>
            </a:lvl1pPr>
            <a:lvl2pPr>
              <a:spcBef>
                <a:spcPts val="1100"/>
              </a:spcBef>
              <a:defRPr sz="1400"/>
            </a:lvl2pPr>
            <a:lvl3pPr>
              <a:spcBef>
                <a:spcPts val="1100"/>
              </a:spcBef>
              <a:defRPr sz="1400"/>
            </a:lvl3pPr>
            <a:lvl4pPr>
              <a:spcBef>
                <a:spcPts val="1100"/>
              </a:spcBef>
              <a:defRPr sz="1400"/>
            </a:lvl4pPr>
            <a:lvl5pPr>
              <a:spcBef>
                <a:spcPts val="110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ase study 2: title, text (2/4), quote (2/4)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5857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80663" y="1223647"/>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_lt_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193673"/>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with footer)_lt_gray">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no footer)_lt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ank you_lt_gray">
    <p:spTree>
      <p:nvGrpSpPr>
        <p:cNvPr id="1" name=""/>
        <p:cNvGrpSpPr/>
        <p:nvPr/>
      </p:nvGrpSpPr>
      <p:grpSpPr>
        <a:xfrm>
          <a:off x="0" y="0"/>
          <a:ext cx="0" cy="0"/>
          <a:chOff x="0" y="0"/>
          <a:chExt cx="0" cy="0"/>
        </a:xfrm>
      </p:grpSpPr>
      <p:sp>
        <p:nvSpPr>
          <p:cNvPr id="2" name="Title"/>
          <p:cNvSpPr>
            <a:spLocks noGrp="1"/>
          </p:cNvSpPr>
          <p:nvPr>
            <p:ph type="title"/>
          </p:nvPr>
        </p:nvSpPr>
        <p:spPr>
          <a:xfrm>
            <a:off x="210312" y="193673"/>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19455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bm sign-off_lt_gray">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3" tIns="91433" rIns="91433" bIns="91433"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8"/>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22899995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3"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30364309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1"/>
            <a:ext cx="9144001" cy="2578100"/>
          </a:xfrm>
          <a:prstGeom prst="rect">
            <a:avLst/>
          </a:prstGeom>
          <a:ln w="12700">
            <a:miter lim="400000"/>
          </a:ln>
        </p:spPr>
      </p:pic>
      <p:sp>
        <p:nvSpPr>
          <p:cNvPr id="2" name="Title 1"/>
          <p:cNvSpPr>
            <a:spLocks noGrp="1"/>
          </p:cNvSpPr>
          <p:nvPr>
            <p:ph type="title" hasCustomPrompt="1"/>
          </p:nvPr>
        </p:nvSpPr>
        <p:spPr>
          <a:xfrm>
            <a:off x="176913" y="167770"/>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6" y="2670049"/>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179138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ig text_black">
    <p:spTree>
      <p:nvGrpSpPr>
        <p:cNvPr id="1" name=""/>
        <p:cNvGrpSpPr/>
        <p:nvPr/>
      </p:nvGrpSpPr>
      <p:grpSpPr>
        <a:xfrm>
          <a:off x="0" y="0"/>
          <a:ext cx="0" cy="0"/>
          <a:chOff x="0" y="0"/>
          <a:chExt cx="0" cy="0"/>
        </a:xfrm>
      </p:grpSpPr>
      <p:sp>
        <p:nvSpPr>
          <p:cNvPr id="2" name="Title"/>
          <p:cNvSpPr>
            <a:spLocks noGrp="1"/>
          </p:cNvSpPr>
          <p:nvPr>
            <p:ph type="title"/>
          </p:nvPr>
        </p:nvSpPr>
        <p:spPr>
          <a:xfrm>
            <a:off x="137161" y="83945"/>
            <a:ext cx="8778172" cy="4404360"/>
          </a:xfrm>
        </p:spPr>
        <p:txBody>
          <a:bodyPr/>
          <a:lstStyle>
            <a:lvl1pPr>
              <a:defRPr sz="9600" b="1" i="0">
                <a:latin typeface="IBM Plex Sans" panose="020B0503050203000203" pitchFamily="34" charset="0"/>
              </a:defRPr>
            </a:lvl1pPr>
          </a:lstStyle>
          <a:p>
            <a:r>
              <a:rPr lang="en-US" dirty="0"/>
              <a:t>Click to edit Master title style</a:t>
            </a:r>
          </a:p>
        </p:txBody>
      </p:sp>
      <p:sp>
        <p:nvSpPr>
          <p:cNvPr id="5" name="Footer Placeholder">
            <a:extLst>
              <a:ext uri="{FF2B5EF4-FFF2-40B4-BE49-F238E27FC236}">
                <a16:creationId xmlns:a16="http://schemas.microsoft.com/office/drawing/2014/main" id="{3B65BFCF-C9D9-BD4B-9D85-5CDC574676DB}"/>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3290CF2E-1299-5F43-9A1F-4841D3E482EF}"/>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9"/>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20"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3"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604005"/>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9"/>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757930"/>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ubtitle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7" y="742932"/>
            <a:ext cx="6461189"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768419"/>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9826868"/>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3" y="0"/>
            <a:ext cx="4373927" cy="5143500"/>
          </a:xfrm>
          <a:prstGeom prst="rect">
            <a:avLst/>
          </a:prstGeom>
          <a:solidFill>
            <a:srgbClr val="FFFFFF"/>
          </a:solidFill>
          <a:ln w="12700">
            <a:miter lim="400000"/>
          </a:ln>
        </p:spPr>
        <p:txBody>
          <a:bodyPr lIns="91434" tIns="91433" rIns="91434" bIns="91433"/>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20242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90"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982722"/>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2"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6"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90"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6" tIns="45717" rIns="45716" bIns="457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2491132182"/>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62"/>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62"/>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62"/>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49384"/>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9"/>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741418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6"/>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800"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6" y="567801"/>
            <a:ext cx="1211585" cy="107722"/>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3" y="567801"/>
            <a:ext cx="1211585" cy="107722"/>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5" y="567801"/>
            <a:ext cx="1211585" cy="107722"/>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Cloud / August 2019 / © 2019 IBM Corporation</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2"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800"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57"/>
          </a:xfrm>
          <a:prstGeom prst="rect">
            <a:avLst/>
          </a:prstGeom>
        </p:spPr>
        <p:txBody>
          <a:bodyPr lIns="45716" tIns="45716" rIns="45716" bIns="45716">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9"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601" y="812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9"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8"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90"/>
            <a:ext cx="1925334" cy="461657"/>
          </a:xfrm>
          <a:prstGeom prst="rect">
            <a:avLst/>
          </a:prstGeom>
        </p:spPr>
        <p:txBody>
          <a:bodyPr lIns="45716" tIns="45716" rIns="45716" bIns="45716">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9" y="1952883"/>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34" tIns="91434" rIns="91434" bIns="91434"/>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9"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40"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9" y="3098266"/>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34" tIns="91433" rIns="91433" bIns="91434"/>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90"/>
            <a:ext cx="1925334" cy="461657"/>
          </a:xfrm>
          <a:prstGeom prst="rect">
            <a:avLst/>
          </a:prstGeom>
        </p:spPr>
        <p:txBody>
          <a:bodyPr lIns="45716" tIns="45716" rIns="45716" bIns="45716">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7" tIns="35997" rIns="35997" bIns="35997" numCol="1" rtlCol="0" anchor="t" anchorCtr="0" compatLnSpc="1">
            <a:prstTxWarp prst="textNoShape">
              <a:avLst/>
            </a:prstTxWarp>
          </a:bodyPr>
          <a:lstStyle/>
          <a:p>
            <a:pPr marL="0" marR="0" indent="0" algn="l" defTabSz="914333"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7" tIns="35997" rIns="35997" bIns="35997" numCol="1" rtlCol="0" anchor="t" anchorCtr="0" compatLnSpc="1">
            <a:prstTxWarp prst="textNoShape">
              <a:avLst/>
            </a:prstTxWarp>
          </a:bodyPr>
          <a:lstStyle/>
          <a:p>
            <a:pPr marL="0" marR="0" indent="0" algn="l" defTabSz="914333"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97" tIns="35997" rIns="35997" bIns="35997" numCol="1" rtlCol="0" anchor="t" anchorCtr="0" compatLnSpc="1">
            <a:prstTxWarp prst="textNoShape">
              <a:avLst/>
            </a:prstTxWarp>
          </a:bodyPr>
          <a:lstStyle/>
          <a:p>
            <a:pPr marL="0" marR="0" indent="0" algn="l" defTabSz="914333"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1797103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_black">
    <p:spTree>
      <p:nvGrpSpPr>
        <p:cNvPr id="1" name=""/>
        <p:cNvGrpSpPr/>
        <p:nvPr/>
      </p:nvGrpSpPr>
      <p:grpSpPr>
        <a:xfrm>
          <a:off x="0" y="0"/>
          <a:ext cx="0" cy="0"/>
          <a:chOff x="0" y="0"/>
          <a:chExt cx="0" cy="0"/>
        </a:xfrm>
      </p:grpSpPr>
      <p:sp>
        <p:nvSpPr>
          <p:cNvPr id="2" name="Title"/>
          <p:cNvSpPr>
            <a:spLocks noGrp="1"/>
          </p:cNvSpPr>
          <p:nvPr>
            <p:ph type="title"/>
          </p:nvPr>
        </p:nvSpPr>
        <p:spPr>
          <a:xfrm>
            <a:off x="210313" y="185435"/>
            <a:ext cx="5562535" cy="4294632"/>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8B5A9F26-2780-2943-AEEA-8284DB6AED41}"/>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5B62BE-E48E-CC45-B865-ECF2B2B9C322}"/>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52"/>
            <a:ext cx="5030172" cy="4474325"/>
          </a:xfrm>
          <a:prstGeom prst="triangle">
            <a:avLst/>
          </a:prstGeom>
          <a:solidFill>
            <a:srgbClr val="000000"/>
          </a:solidFill>
        </p:spPr>
        <p:txBody>
          <a:bodyPr lIns="91433" tIns="91433" rIns="91433" bIns="91433"/>
          <a:lstStyle>
            <a:lvl1pPr>
              <a:defRPr>
                <a:solidFill>
                  <a:schemeClr val="bg1"/>
                </a:solidFill>
              </a:defRPr>
            </a:lvl1pPr>
          </a:lstStyle>
          <a:p>
            <a:pPr lvl="0" algn="ctr" defTabSz="685749">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60" y="2484810"/>
            <a:ext cx="2511457" cy="2237164"/>
          </a:xfrm>
          <a:prstGeom prst="triangle">
            <a:avLst/>
          </a:prstGeom>
          <a:solidFill>
            <a:schemeClr val="accent2"/>
          </a:solidFill>
        </p:spPr>
        <p:txBody>
          <a:bodyPr lIns="91433" tIns="91433" rIns="91433" bIns="91433" anchor="ctr"/>
          <a:lstStyle>
            <a:lvl1pPr>
              <a:defRPr b="0" i="0">
                <a:solidFill>
                  <a:schemeClr val="bg1"/>
                </a:solidFill>
                <a:latin typeface="IBM Plex Sans" panose="020B0503050203000203" pitchFamily="34" charset="0"/>
              </a:defRPr>
            </a:lvl1pPr>
          </a:lstStyle>
          <a:p>
            <a:pPr lvl="0" algn="ctr" defTabSz="685749">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5"/>
            <a:ext cx="1893951" cy="3005963"/>
          </a:xfrm>
          <a:prstGeom prst="rect">
            <a:avLst/>
          </a:prstGeom>
        </p:spPr>
        <p:txBody>
          <a:bodyPr/>
          <a:lstStyle>
            <a:lvl1pPr>
              <a:buClr>
                <a:schemeClr val="tx1"/>
              </a:buClr>
              <a:defRPr>
                <a:solidFill>
                  <a:srgbClr val="000000"/>
                </a:solidFill>
              </a:defRPr>
            </a:lvl1pPr>
            <a:lvl2pPr marL="125954" indent="-125954">
              <a:buClr>
                <a:schemeClr val="tx1"/>
              </a:buClr>
              <a:defRPr>
                <a:solidFill>
                  <a:srgbClr val="000000"/>
                </a:solidFill>
              </a:defRPr>
            </a:lvl2pPr>
            <a:lvl3pPr marL="305393" indent="-103796">
              <a:buClr>
                <a:schemeClr val="tx1"/>
              </a:buClr>
              <a:defRPr>
                <a:solidFill>
                  <a:srgbClr val="000000"/>
                </a:solidFill>
              </a:defRPr>
            </a:lvl3pPr>
            <a:lvl4pPr marL="577223" indent="-142282">
              <a:buClr>
                <a:schemeClr val="tx1"/>
              </a:buClr>
              <a:defRPr>
                <a:solidFill>
                  <a:srgbClr val="000000"/>
                </a:solidFill>
              </a:defRPr>
            </a:lvl4pPr>
            <a:lvl5pPr marL="757731" indent="-125954">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1"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4"/>
            <a:ext cx="1121466" cy="228601"/>
          </a:xfrm>
          <a:prstGeom prst="rect">
            <a:avLst/>
          </a:prstGeom>
        </p:spPr>
        <p:txBody>
          <a:bodyPr lIns="0" tIns="0" rIns="0" bIns="0"/>
          <a:lstStyle>
            <a:lvl1pPr algn="ctr" defTabSz="685749">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72"/>
            <a:ext cx="694944" cy="228601"/>
          </a:xfrm>
          <a:prstGeom prst="rect">
            <a:avLst/>
          </a:prstGeom>
        </p:spPr>
        <p:txBody>
          <a:bodyPr/>
          <a:lstStyle>
            <a:lvl1pPr algn="ctr" defTabSz="685749">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6" y="3614906"/>
            <a:ext cx="693436" cy="228601"/>
          </a:xfrm>
          <a:prstGeom prst="rect">
            <a:avLst/>
          </a:prstGeom>
        </p:spPr>
        <p:txBody>
          <a:bodyPr/>
          <a:lstStyle>
            <a:lvl1pPr algn="ctr" defTabSz="685749">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6"/>
            <a:ext cx="694944" cy="228601"/>
          </a:xfrm>
          <a:prstGeom prst="rect">
            <a:avLst/>
          </a:prstGeom>
        </p:spPr>
        <p:txBody>
          <a:bodyPr/>
          <a:lstStyle>
            <a:lvl1pPr algn="ctr" defTabSz="685749">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27537010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2"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6" y="204788"/>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1648891731"/>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8"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7"/>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45215144"/>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3"/>
            <a:ext cx="2286000" cy="2573337"/>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3"/>
            <a:ext cx="2286000" cy="2573337"/>
          </a:xfrm>
          <a:solidFill>
            <a:schemeClr val="bg2"/>
          </a:solidFill>
          <a:ln w="19050">
            <a:solidFill>
              <a:schemeClr val="bg2"/>
            </a:solidFill>
          </a:ln>
        </p:spPr>
        <p:txBody>
          <a:bodyPr lIns="192011" tIns="201153" rIns="192011" bIns="228582"/>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3" y="2800952"/>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509583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1"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8318901"/>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7"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202"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9"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835419"/>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775203" y="0"/>
            <a:ext cx="4373927" cy="5143500"/>
          </a:xfrm>
          <a:prstGeom prst="rect">
            <a:avLst/>
          </a:prstGeom>
          <a:solidFill>
            <a:schemeClr val="tx1"/>
          </a:solidFill>
          <a:ln w="12700">
            <a:miter lim="400000"/>
          </a:ln>
        </p:spPr>
        <p:txBody>
          <a:bodyPr lIns="91434" tIns="91433" rIns="91434" bIns="91433"/>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8777320"/>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9"/>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8589849"/>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6"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55592"/>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7" y="1234500"/>
            <a:ext cx="4295005" cy="3126364"/>
          </a:xfrm>
        </p:spPr>
        <p:txBody>
          <a:bodyPr/>
          <a:lstStyle>
            <a:lvl1pPr marL="0" marR="0" indent="0" algn="l" defTabSz="914333"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333"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294219869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_black">
    <p:spTree>
      <p:nvGrpSpPr>
        <p:cNvPr id="1" name=""/>
        <p:cNvGrpSpPr/>
        <p:nvPr/>
      </p:nvGrpSpPr>
      <p:grpSpPr>
        <a:xfrm>
          <a:off x="0" y="0"/>
          <a:ext cx="0" cy="0"/>
          <a:chOff x="0" y="0"/>
          <a:chExt cx="0" cy="0"/>
        </a:xfrm>
      </p:grpSpPr>
      <p:sp>
        <p:nvSpPr>
          <p:cNvPr id="2" name="Title"/>
          <p:cNvSpPr>
            <a:spLocks noGrp="1"/>
          </p:cNvSpPr>
          <p:nvPr>
            <p:ph type="title"/>
          </p:nvPr>
        </p:nvSpPr>
        <p:spPr>
          <a:xfrm>
            <a:off x="210312" y="185435"/>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192930"/>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F0A80C82-2832-C54A-B665-A0E1EF9043D1}"/>
              </a:ext>
            </a:extLst>
          </p:cNvP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13ABABB-6556-EA40-AF90-39C2FAC6C951}"/>
              </a:ext>
            </a:extLst>
          </p:cNvP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7" y="1234500"/>
            <a:ext cx="4295005" cy="3126364"/>
          </a:xfrm>
        </p:spPr>
        <p:txBody>
          <a:bodyPr/>
          <a:lstStyle>
            <a:lvl1pPr marL="0" marR="0" indent="0" algn="l" defTabSz="914333"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333"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044386027"/>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650899984"/>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3"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087284735"/>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7" y="1941931"/>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6" y="1941931"/>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7"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50"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6" tIns="45717" rIns="45716" bIns="457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6" tIns="45717" rIns="45716" bIns="457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7"/>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177118753"/>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333"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80"/>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269722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42"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7" y="2042571"/>
            <a:ext cx="4168775" cy="138361"/>
          </a:xfrm>
          <a:prstGeom prst="rect">
            <a:avLst/>
          </a:prstGeom>
        </p:spPr>
        <p:txBody>
          <a:bodyPr anchor="ctr">
            <a:normAutofit/>
          </a:bodyPr>
          <a:lstStyle>
            <a:lvl1pPr defTabSz="457166">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6"/>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58" indent="-371958">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18" indent="-306521">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16" indent="-420173">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735" indent="-371958">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Cloud / August 2019 / © 2019 IBM Corporation</a:t>
            </a:r>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5773736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2"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5" y="1579035"/>
            <a:ext cx="4175863" cy="513238"/>
          </a:xfrm>
          <a:prstGeom prst="rect">
            <a:avLst/>
          </a:prstGeom>
        </p:spPr>
        <p:txBody>
          <a:bodyPr/>
          <a:lstStyle>
            <a:lvl1pPr>
              <a:lnSpc>
                <a:spcPct val="90000"/>
              </a:lnSpc>
              <a:spcBef>
                <a:spcPts val="0"/>
              </a:spcBef>
              <a:tabLst/>
              <a:defRPr sz="1400">
                <a:latin typeface="IBM Plex Sans SemiBold"/>
                <a:ea typeface="IBM Plex Sans SemiBold"/>
                <a:cs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Cloud / August 2019 / © 2019 IBM Corporation</a:t>
            </a:r>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9"/>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2"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149990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6" y="-1"/>
            <a:ext cx="4572001" cy="5143501"/>
          </a:xfrm>
          <a:prstGeom prst="rect">
            <a:avLst/>
          </a:prstGeom>
          <a:solidFill>
            <a:srgbClr val="000000"/>
          </a:solidFill>
          <a:ln w="12700">
            <a:miter lim="400000"/>
          </a:ln>
        </p:spPr>
        <p:txBody>
          <a:bodyPr lIns="91434" tIns="91433" rIns="91434" bIns="91433"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3"/>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2" y="172755"/>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2"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27683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11" tIns="164580" rIns="192011" bIns="228582"/>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11" tIns="164580" rIns="192011" bIns="228582"/>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11" tIns="164580" rIns="192011" bIns="228582"/>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11" tIns="164580" rIns="192011" bIns="228582"/>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Cloud / August 2019 / © 2019 IBM Corporation</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70691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9" y="1350751"/>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4" y="172755"/>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Cloud / August 2019 / © 2019 IBM Corporation</a:t>
            </a:r>
            <a:endParaRPr lang="en-US" dirty="0"/>
          </a:p>
        </p:txBody>
      </p:sp>
    </p:spTree>
    <p:extLst>
      <p:ext uri="{BB962C8B-B14F-4D97-AF65-F5344CB8AC3E}">
        <p14:creationId xmlns:p14="http://schemas.microsoft.com/office/powerpoint/2010/main" val="9679296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55" Type="http://schemas.openxmlformats.org/officeDocument/2006/relationships/theme" Target="../theme/theme3.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237.xml"/><Relationship Id="rId21" Type="http://schemas.openxmlformats.org/officeDocument/2006/relationships/slideLayout" Target="../slideLayouts/slideLayout141.xml"/><Relationship Id="rId42" Type="http://schemas.openxmlformats.org/officeDocument/2006/relationships/slideLayout" Target="../slideLayouts/slideLayout162.xml"/><Relationship Id="rId63" Type="http://schemas.openxmlformats.org/officeDocument/2006/relationships/slideLayout" Target="../slideLayouts/slideLayout183.xml"/><Relationship Id="rId84" Type="http://schemas.openxmlformats.org/officeDocument/2006/relationships/slideLayout" Target="../slideLayouts/slideLayout204.xml"/><Relationship Id="rId138" Type="http://schemas.openxmlformats.org/officeDocument/2006/relationships/slideLayout" Target="../slideLayouts/slideLayout258.xml"/><Relationship Id="rId107" Type="http://schemas.openxmlformats.org/officeDocument/2006/relationships/slideLayout" Target="../slideLayouts/slideLayout227.xml"/><Relationship Id="rId11" Type="http://schemas.openxmlformats.org/officeDocument/2006/relationships/slideLayout" Target="../slideLayouts/slideLayout131.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53" Type="http://schemas.openxmlformats.org/officeDocument/2006/relationships/slideLayout" Target="../slideLayouts/slideLayout173.xml"/><Relationship Id="rId58" Type="http://schemas.openxmlformats.org/officeDocument/2006/relationships/slideLayout" Target="../slideLayouts/slideLayout178.xml"/><Relationship Id="rId74" Type="http://schemas.openxmlformats.org/officeDocument/2006/relationships/slideLayout" Target="../slideLayouts/slideLayout194.xml"/><Relationship Id="rId79" Type="http://schemas.openxmlformats.org/officeDocument/2006/relationships/slideLayout" Target="../slideLayouts/slideLayout199.xml"/><Relationship Id="rId102" Type="http://schemas.openxmlformats.org/officeDocument/2006/relationships/slideLayout" Target="../slideLayouts/slideLayout222.xml"/><Relationship Id="rId123" Type="http://schemas.openxmlformats.org/officeDocument/2006/relationships/slideLayout" Target="../slideLayouts/slideLayout243.xml"/><Relationship Id="rId128" Type="http://schemas.openxmlformats.org/officeDocument/2006/relationships/slideLayout" Target="../slideLayouts/slideLayout248.xml"/><Relationship Id="rId5" Type="http://schemas.openxmlformats.org/officeDocument/2006/relationships/slideLayout" Target="../slideLayouts/slideLayout125.xml"/><Relationship Id="rId90" Type="http://schemas.openxmlformats.org/officeDocument/2006/relationships/slideLayout" Target="../slideLayouts/slideLayout210.xml"/><Relationship Id="rId95" Type="http://schemas.openxmlformats.org/officeDocument/2006/relationships/slideLayout" Target="../slideLayouts/slideLayout215.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64" Type="http://schemas.openxmlformats.org/officeDocument/2006/relationships/slideLayout" Target="../slideLayouts/slideLayout184.xml"/><Relationship Id="rId69" Type="http://schemas.openxmlformats.org/officeDocument/2006/relationships/slideLayout" Target="../slideLayouts/slideLayout189.xml"/><Relationship Id="rId113" Type="http://schemas.openxmlformats.org/officeDocument/2006/relationships/slideLayout" Target="../slideLayouts/slideLayout233.xml"/><Relationship Id="rId118" Type="http://schemas.openxmlformats.org/officeDocument/2006/relationships/slideLayout" Target="../slideLayouts/slideLayout238.xml"/><Relationship Id="rId134" Type="http://schemas.openxmlformats.org/officeDocument/2006/relationships/slideLayout" Target="../slideLayouts/slideLayout254.xml"/><Relationship Id="rId139" Type="http://schemas.openxmlformats.org/officeDocument/2006/relationships/slideLayout" Target="../slideLayouts/slideLayout259.xml"/><Relationship Id="rId80" Type="http://schemas.openxmlformats.org/officeDocument/2006/relationships/slideLayout" Target="../slideLayouts/slideLayout200.xml"/><Relationship Id="rId85" Type="http://schemas.openxmlformats.org/officeDocument/2006/relationships/slideLayout" Target="../slideLayouts/slideLayout205.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59" Type="http://schemas.openxmlformats.org/officeDocument/2006/relationships/slideLayout" Target="../slideLayouts/slideLayout179.xml"/><Relationship Id="rId103" Type="http://schemas.openxmlformats.org/officeDocument/2006/relationships/slideLayout" Target="../slideLayouts/slideLayout223.xml"/><Relationship Id="rId108" Type="http://schemas.openxmlformats.org/officeDocument/2006/relationships/slideLayout" Target="../slideLayouts/slideLayout228.xml"/><Relationship Id="rId124" Type="http://schemas.openxmlformats.org/officeDocument/2006/relationships/slideLayout" Target="../slideLayouts/slideLayout244.xml"/><Relationship Id="rId129" Type="http://schemas.openxmlformats.org/officeDocument/2006/relationships/slideLayout" Target="../slideLayouts/slideLayout249.xml"/><Relationship Id="rId54" Type="http://schemas.openxmlformats.org/officeDocument/2006/relationships/slideLayout" Target="../slideLayouts/slideLayout174.xml"/><Relationship Id="rId70" Type="http://schemas.openxmlformats.org/officeDocument/2006/relationships/slideLayout" Target="../slideLayouts/slideLayout190.xml"/><Relationship Id="rId75" Type="http://schemas.openxmlformats.org/officeDocument/2006/relationships/slideLayout" Target="../slideLayouts/slideLayout195.xml"/><Relationship Id="rId91" Type="http://schemas.openxmlformats.org/officeDocument/2006/relationships/slideLayout" Target="../slideLayouts/slideLayout211.xml"/><Relationship Id="rId96" Type="http://schemas.openxmlformats.org/officeDocument/2006/relationships/slideLayout" Target="../slideLayouts/slideLayout216.xml"/><Relationship Id="rId140" Type="http://schemas.openxmlformats.org/officeDocument/2006/relationships/slideLayout" Target="../slideLayouts/slideLayout26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49" Type="http://schemas.openxmlformats.org/officeDocument/2006/relationships/slideLayout" Target="../slideLayouts/slideLayout169.xml"/><Relationship Id="rId114" Type="http://schemas.openxmlformats.org/officeDocument/2006/relationships/slideLayout" Target="../slideLayouts/slideLayout234.xml"/><Relationship Id="rId119" Type="http://schemas.openxmlformats.org/officeDocument/2006/relationships/slideLayout" Target="../slideLayouts/slideLayout239.xml"/><Relationship Id="rId44" Type="http://schemas.openxmlformats.org/officeDocument/2006/relationships/slideLayout" Target="../slideLayouts/slideLayout164.xml"/><Relationship Id="rId60" Type="http://schemas.openxmlformats.org/officeDocument/2006/relationships/slideLayout" Target="../slideLayouts/slideLayout180.xml"/><Relationship Id="rId65" Type="http://schemas.openxmlformats.org/officeDocument/2006/relationships/slideLayout" Target="../slideLayouts/slideLayout185.xml"/><Relationship Id="rId81" Type="http://schemas.openxmlformats.org/officeDocument/2006/relationships/slideLayout" Target="../slideLayouts/slideLayout201.xml"/><Relationship Id="rId86" Type="http://schemas.openxmlformats.org/officeDocument/2006/relationships/slideLayout" Target="../slideLayouts/slideLayout206.xml"/><Relationship Id="rId130" Type="http://schemas.openxmlformats.org/officeDocument/2006/relationships/slideLayout" Target="../slideLayouts/slideLayout250.xml"/><Relationship Id="rId135" Type="http://schemas.openxmlformats.org/officeDocument/2006/relationships/slideLayout" Target="../slideLayouts/slideLayout255.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9" Type="http://schemas.openxmlformats.org/officeDocument/2006/relationships/slideLayout" Target="../slideLayouts/slideLayout159.xml"/><Relationship Id="rId109" Type="http://schemas.openxmlformats.org/officeDocument/2006/relationships/slideLayout" Target="../slideLayouts/slideLayout229.xml"/><Relationship Id="rId34" Type="http://schemas.openxmlformats.org/officeDocument/2006/relationships/slideLayout" Target="../slideLayouts/slideLayout154.xml"/><Relationship Id="rId50" Type="http://schemas.openxmlformats.org/officeDocument/2006/relationships/slideLayout" Target="../slideLayouts/slideLayout170.xml"/><Relationship Id="rId55" Type="http://schemas.openxmlformats.org/officeDocument/2006/relationships/slideLayout" Target="../slideLayouts/slideLayout175.xml"/><Relationship Id="rId76" Type="http://schemas.openxmlformats.org/officeDocument/2006/relationships/slideLayout" Target="../slideLayouts/slideLayout196.xml"/><Relationship Id="rId97" Type="http://schemas.openxmlformats.org/officeDocument/2006/relationships/slideLayout" Target="../slideLayouts/slideLayout217.xml"/><Relationship Id="rId104" Type="http://schemas.openxmlformats.org/officeDocument/2006/relationships/slideLayout" Target="../slideLayouts/slideLayout224.xml"/><Relationship Id="rId120" Type="http://schemas.openxmlformats.org/officeDocument/2006/relationships/slideLayout" Target="../slideLayouts/slideLayout240.xml"/><Relationship Id="rId125" Type="http://schemas.openxmlformats.org/officeDocument/2006/relationships/slideLayout" Target="../slideLayouts/slideLayout245.xml"/><Relationship Id="rId141" Type="http://schemas.openxmlformats.org/officeDocument/2006/relationships/slideLayout" Target="../slideLayouts/slideLayout261.xml"/><Relationship Id="rId7" Type="http://schemas.openxmlformats.org/officeDocument/2006/relationships/slideLayout" Target="../slideLayouts/slideLayout127.xml"/><Relationship Id="rId71" Type="http://schemas.openxmlformats.org/officeDocument/2006/relationships/slideLayout" Target="../slideLayouts/slideLayout191.xml"/><Relationship Id="rId92" Type="http://schemas.openxmlformats.org/officeDocument/2006/relationships/slideLayout" Target="../slideLayouts/slideLayout212.xml"/><Relationship Id="rId2" Type="http://schemas.openxmlformats.org/officeDocument/2006/relationships/slideLayout" Target="../slideLayouts/slideLayout122.xml"/><Relationship Id="rId29" Type="http://schemas.openxmlformats.org/officeDocument/2006/relationships/slideLayout" Target="../slideLayouts/slideLayout149.xml"/><Relationship Id="rId24" Type="http://schemas.openxmlformats.org/officeDocument/2006/relationships/slideLayout" Target="../slideLayouts/slideLayout144.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66" Type="http://schemas.openxmlformats.org/officeDocument/2006/relationships/slideLayout" Target="../slideLayouts/slideLayout186.xml"/><Relationship Id="rId87" Type="http://schemas.openxmlformats.org/officeDocument/2006/relationships/slideLayout" Target="../slideLayouts/slideLayout207.xml"/><Relationship Id="rId110" Type="http://schemas.openxmlformats.org/officeDocument/2006/relationships/slideLayout" Target="../slideLayouts/slideLayout230.xml"/><Relationship Id="rId115" Type="http://schemas.openxmlformats.org/officeDocument/2006/relationships/slideLayout" Target="../slideLayouts/slideLayout235.xml"/><Relationship Id="rId131" Type="http://schemas.openxmlformats.org/officeDocument/2006/relationships/slideLayout" Target="../slideLayouts/slideLayout251.xml"/><Relationship Id="rId136" Type="http://schemas.openxmlformats.org/officeDocument/2006/relationships/slideLayout" Target="../slideLayouts/slideLayout256.xml"/><Relationship Id="rId61" Type="http://schemas.openxmlformats.org/officeDocument/2006/relationships/slideLayout" Target="../slideLayouts/slideLayout181.xml"/><Relationship Id="rId82" Type="http://schemas.openxmlformats.org/officeDocument/2006/relationships/slideLayout" Target="../slideLayouts/slideLayout202.xml"/><Relationship Id="rId19" Type="http://schemas.openxmlformats.org/officeDocument/2006/relationships/slideLayout" Target="../slideLayouts/slideLayout139.xml"/><Relationship Id="rId14" Type="http://schemas.openxmlformats.org/officeDocument/2006/relationships/slideLayout" Target="../slideLayouts/slideLayout134.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56" Type="http://schemas.openxmlformats.org/officeDocument/2006/relationships/slideLayout" Target="../slideLayouts/slideLayout176.xml"/><Relationship Id="rId77" Type="http://schemas.openxmlformats.org/officeDocument/2006/relationships/slideLayout" Target="../slideLayouts/slideLayout197.xml"/><Relationship Id="rId100" Type="http://schemas.openxmlformats.org/officeDocument/2006/relationships/slideLayout" Target="../slideLayouts/slideLayout220.xml"/><Relationship Id="rId105" Type="http://schemas.openxmlformats.org/officeDocument/2006/relationships/slideLayout" Target="../slideLayouts/slideLayout225.xml"/><Relationship Id="rId126" Type="http://schemas.openxmlformats.org/officeDocument/2006/relationships/slideLayout" Target="../slideLayouts/slideLayout246.xml"/><Relationship Id="rId8" Type="http://schemas.openxmlformats.org/officeDocument/2006/relationships/slideLayout" Target="../slideLayouts/slideLayout128.xml"/><Relationship Id="rId51" Type="http://schemas.openxmlformats.org/officeDocument/2006/relationships/slideLayout" Target="../slideLayouts/slideLayout171.xml"/><Relationship Id="rId72" Type="http://schemas.openxmlformats.org/officeDocument/2006/relationships/slideLayout" Target="../slideLayouts/slideLayout192.xml"/><Relationship Id="rId93" Type="http://schemas.openxmlformats.org/officeDocument/2006/relationships/slideLayout" Target="../slideLayouts/slideLayout213.xml"/><Relationship Id="rId98" Type="http://schemas.openxmlformats.org/officeDocument/2006/relationships/slideLayout" Target="../slideLayouts/slideLayout218.xml"/><Relationship Id="rId121" Type="http://schemas.openxmlformats.org/officeDocument/2006/relationships/slideLayout" Target="../slideLayouts/slideLayout241.xml"/><Relationship Id="rId142" Type="http://schemas.openxmlformats.org/officeDocument/2006/relationships/slideLayout" Target="../slideLayouts/slideLayout262.xml"/><Relationship Id="rId3" Type="http://schemas.openxmlformats.org/officeDocument/2006/relationships/slideLayout" Target="../slideLayouts/slideLayout123.xml"/><Relationship Id="rId25" Type="http://schemas.openxmlformats.org/officeDocument/2006/relationships/slideLayout" Target="../slideLayouts/slideLayout145.xml"/><Relationship Id="rId46" Type="http://schemas.openxmlformats.org/officeDocument/2006/relationships/slideLayout" Target="../slideLayouts/slideLayout166.xml"/><Relationship Id="rId67" Type="http://schemas.openxmlformats.org/officeDocument/2006/relationships/slideLayout" Target="../slideLayouts/slideLayout187.xml"/><Relationship Id="rId116" Type="http://schemas.openxmlformats.org/officeDocument/2006/relationships/slideLayout" Target="../slideLayouts/slideLayout236.xml"/><Relationship Id="rId137" Type="http://schemas.openxmlformats.org/officeDocument/2006/relationships/slideLayout" Target="../slideLayouts/slideLayout257.xml"/><Relationship Id="rId20" Type="http://schemas.openxmlformats.org/officeDocument/2006/relationships/slideLayout" Target="../slideLayouts/slideLayout140.xml"/><Relationship Id="rId41" Type="http://schemas.openxmlformats.org/officeDocument/2006/relationships/slideLayout" Target="../slideLayouts/slideLayout161.xml"/><Relationship Id="rId62" Type="http://schemas.openxmlformats.org/officeDocument/2006/relationships/slideLayout" Target="../slideLayouts/slideLayout182.xml"/><Relationship Id="rId83" Type="http://schemas.openxmlformats.org/officeDocument/2006/relationships/slideLayout" Target="../slideLayouts/slideLayout203.xml"/><Relationship Id="rId88" Type="http://schemas.openxmlformats.org/officeDocument/2006/relationships/slideLayout" Target="../slideLayouts/slideLayout208.xml"/><Relationship Id="rId111" Type="http://schemas.openxmlformats.org/officeDocument/2006/relationships/slideLayout" Target="../slideLayouts/slideLayout231.xml"/><Relationship Id="rId132" Type="http://schemas.openxmlformats.org/officeDocument/2006/relationships/slideLayout" Target="../slideLayouts/slideLayout252.xml"/><Relationship Id="rId15" Type="http://schemas.openxmlformats.org/officeDocument/2006/relationships/slideLayout" Target="../slideLayouts/slideLayout135.xml"/><Relationship Id="rId36" Type="http://schemas.openxmlformats.org/officeDocument/2006/relationships/slideLayout" Target="../slideLayouts/slideLayout156.xml"/><Relationship Id="rId57" Type="http://schemas.openxmlformats.org/officeDocument/2006/relationships/slideLayout" Target="../slideLayouts/slideLayout177.xml"/><Relationship Id="rId106" Type="http://schemas.openxmlformats.org/officeDocument/2006/relationships/slideLayout" Target="../slideLayouts/slideLayout226.xml"/><Relationship Id="rId127" Type="http://schemas.openxmlformats.org/officeDocument/2006/relationships/slideLayout" Target="../slideLayouts/slideLayout247.xml"/><Relationship Id="rId10" Type="http://schemas.openxmlformats.org/officeDocument/2006/relationships/slideLayout" Target="../slideLayouts/slideLayout130.xml"/><Relationship Id="rId31" Type="http://schemas.openxmlformats.org/officeDocument/2006/relationships/slideLayout" Target="../slideLayouts/slideLayout151.xml"/><Relationship Id="rId52" Type="http://schemas.openxmlformats.org/officeDocument/2006/relationships/slideLayout" Target="../slideLayouts/slideLayout172.xml"/><Relationship Id="rId73" Type="http://schemas.openxmlformats.org/officeDocument/2006/relationships/slideLayout" Target="../slideLayouts/slideLayout193.xml"/><Relationship Id="rId78" Type="http://schemas.openxmlformats.org/officeDocument/2006/relationships/slideLayout" Target="../slideLayouts/slideLayout198.xml"/><Relationship Id="rId94" Type="http://schemas.openxmlformats.org/officeDocument/2006/relationships/slideLayout" Target="../slideLayouts/slideLayout214.xml"/><Relationship Id="rId99" Type="http://schemas.openxmlformats.org/officeDocument/2006/relationships/slideLayout" Target="../slideLayouts/slideLayout219.xml"/><Relationship Id="rId101" Type="http://schemas.openxmlformats.org/officeDocument/2006/relationships/slideLayout" Target="../slideLayouts/slideLayout221.xml"/><Relationship Id="rId122" Type="http://schemas.openxmlformats.org/officeDocument/2006/relationships/slideLayout" Target="../slideLayouts/slideLayout242.xml"/><Relationship Id="rId143" Type="http://schemas.openxmlformats.org/officeDocument/2006/relationships/theme" Target="../theme/theme4.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26" Type="http://schemas.openxmlformats.org/officeDocument/2006/relationships/slideLayout" Target="../slideLayouts/slideLayout146.xml"/><Relationship Id="rId47" Type="http://schemas.openxmlformats.org/officeDocument/2006/relationships/slideLayout" Target="../slideLayouts/slideLayout167.xml"/><Relationship Id="rId68" Type="http://schemas.openxmlformats.org/officeDocument/2006/relationships/slideLayout" Target="../slideLayouts/slideLayout188.xml"/><Relationship Id="rId89" Type="http://schemas.openxmlformats.org/officeDocument/2006/relationships/slideLayout" Target="../slideLayouts/slideLayout209.xml"/><Relationship Id="rId112" Type="http://schemas.openxmlformats.org/officeDocument/2006/relationships/slideLayout" Target="../slideLayouts/slideLayout232.xml"/><Relationship Id="rId133" Type="http://schemas.openxmlformats.org/officeDocument/2006/relationships/slideLayout" Target="../slideLayouts/slideLayout253.xml"/><Relationship Id="rId16"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theme" Target="../theme/theme5.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 Type="http://schemas.openxmlformats.org/officeDocument/2006/relationships/slideLayout" Target="../slideLayouts/slideLayout301.xml"/><Relationship Id="rId21" Type="http://schemas.openxmlformats.org/officeDocument/2006/relationships/slideLayout" Target="../slideLayouts/slideLayout319.xml"/><Relationship Id="rId34" Type="http://schemas.openxmlformats.org/officeDocument/2006/relationships/theme" Target="../theme/theme6.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8" Type="http://schemas.openxmlformats.org/officeDocument/2006/relationships/slideLayout" Target="../slideLayouts/slideLayout3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9" Type="http://schemas.openxmlformats.org/officeDocument/2006/relationships/slideLayout" Target="../slideLayouts/slideLayout370.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42" Type="http://schemas.openxmlformats.org/officeDocument/2006/relationships/slideLayout" Target="../slideLayouts/slideLayout373.xml"/><Relationship Id="rId47" Type="http://schemas.openxmlformats.org/officeDocument/2006/relationships/slideLayout" Target="../slideLayouts/slideLayout378.xml"/><Relationship Id="rId50" Type="http://schemas.openxmlformats.org/officeDocument/2006/relationships/slideLayout" Target="../slideLayouts/slideLayout381.xml"/><Relationship Id="rId7" Type="http://schemas.openxmlformats.org/officeDocument/2006/relationships/slideLayout" Target="../slideLayouts/slideLayout33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9" Type="http://schemas.openxmlformats.org/officeDocument/2006/relationships/slideLayout" Target="../slideLayouts/slideLayout360.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53" Type="http://schemas.openxmlformats.org/officeDocument/2006/relationships/slideLayout" Target="../slideLayouts/slideLayout384.xml"/><Relationship Id="rId5" Type="http://schemas.openxmlformats.org/officeDocument/2006/relationships/slideLayout" Target="../slideLayouts/slideLayout33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52" Type="http://schemas.openxmlformats.org/officeDocument/2006/relationships/slideLayout" Target="../slideLayouts/slideLayout383.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43" Type="http://schemas.openxmlformats.org/officeDocument/2006/relationships/slideLayout" Target="../slideLayouts/slideLayout374.xml"/><Relationship Id="rId48" Type="http://schemas.openxmlformats.org/officeDocument/2006/relationships/slideLayout" Target="../slideLayouts/slideLayout379.xml"/><Relationship Id="rId8" Type="http://schemas.openxmlformats.org/officeDocument/2006/relationships/slideLayout" Target="../slideLayouts/slideLayout339.xml"/><Relationship Id="rId51" Type="http://schemas.openxmlformats.org/officeDocument/2006/relationships/slideLayout" Target="../slideLayouts/slideLayout382.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20" Type="http://schemas.openxmlformats.org/officeDocument/2006/relationships/slideLayout" Target="../slideLayouts/slideLayout351.xml"/><Relationship Id="rId41" Type="http://schemas.openxmlformats.org/officeDocument/2006/relationships/slideLayout" Target="../slideLayouts/slideLayout372.xml"/><Relationship Id="rId54" Type="http://schemas.openxmlformats.org/officeDocument/2006/relationships/theme" Target="../theme/theme7.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49" Type="http://schemas.openxmlformats.org/officeDocument/2006/relationships/slideLayout" Target="../slideLayouts/slideLayout3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49C9F1F-B2C7-7444-A07B-81CDB6D7123A}"/>
              </a:ext>
            </a:extLst>
          </p:cNvPr>
          <p:cNvGrpSpPr/>
          <p:nvPr userDrawn="1"/>
        </p:nvGrpSpPr>
        <p:grpSpPr>
          <a:xfrm>
            <a:off x="-109730" y="-110490"/>
            <a:ext cx="9364220" cy="5364480"/>
            <a:chOff x="-109730" y="-110490"/>
            <a:chExt cx="9364220" cy="5364480"/>
          </a:xfrm>
        </p:grpSpPr>
        <p:cxnSp>
          <p:nvCxnSpPr>
            <p:cNvPr id="52" name="Straight Connector 51">
              <a:extLst>
                <a:ext uri="{FF2B5EF4-FFF2-40B4-BE49-F238E27FC236}">
                  <a16:creationId xmlns:a16="http://schemas.microsoft.com/office/drawing/2014/main" id="{90A0DE23-6FB1-9445-914E-A52CB6687829}"/>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4A3D491-3263-4144-A1CA-641CBEFE8C95}"/>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2C91274-8F80-F146-8477-F1698D97297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03AE647-947F-2B42-9334-6811F7815684}"/>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B9BFEF8-B7FA-614C-B8EE-5DB067CAC9CD}"/>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4A8FA6E-00D7-B24E-8566-DE47B3D4CA90}"/>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9C31A62-0460-0643-B1FA-0BFF932B97AF}"/>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D59999B-7322-B24F-B23D-51728921A61B}"/>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746295C-E955-CD42-BB2B-2A936C75DEF7}"/>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528E5C5-6574-914F-8DA0-170A2140517A}"/>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911C621-476A-F843-A6FA-A8638DB62357}"/>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3571B6D-11FF-3742-B5A9-C86847385A15}"/>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ACCF760-9B68-5E45-B5B5-0381A189A44C}"/>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8409525-C665-D84F-AC33-8BCC170BBA7B}"/>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5E4C41-FD9F-7C46-8A10-1AD7761D46BD}"/>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50D9A51D-6FA1-204E-B0C8-FEAA88E43E52}"/>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9EF72D8-4E1F-5E4C-A7EF-A6CB30ACD35A}"/>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275C031-440F-DD4D-BD85-D9FCB7F3FF21}"/>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379AA8A-4C56-0B44-BC64-5FD6A509F90E}"/>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A6CFA7DE-95EC-3B41-8ACF-09E1181B17E9}"/>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C31DEB2-23D9-5D4C-8222-AB2BDC5CB26A}"/>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D35651C-B78E-4A4A-BAEB-809E2DC60BF1}"/>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5EF2A1F-D916-BF48-849B-ADC1216A0249}"/>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62703F2-5904-354F-A5DD-9B47823A7F16}"/>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A886FE8-8913-324B-9F98-18018D59E4C7}"/>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C9B895E4-AA68-7E46-973A-2524A4E0F341}"/>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552237C-6626-7D40-93D8-037261C02F55}"/>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7F92EA5-8203-5644-A5CA-C651663D3C15}"/>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79BFF9C1-0A3D-A746-8020-65372B007FC2}"/>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9D4F711-8587-7848-91F5-21F335CE02AF}"/>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9681896-4927-1D4D-8493-28A4BA103CB0}"/>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E7DE246-DE08-FC4E-8DB6-1C461C3C871E}"/>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9D6F650E-D45C-EE48-8429-C38A95F7DF25}"/>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BD97342-538A-8743-AD1D-31BE2CE8432B}"/>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2360BE5-7EE7-7446-97E1-91467213F089}"/>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4A442D2-7AF7-5944-BEDC-4B807410DFC1}"/>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CA2AC9FA-92E7-4445-8D98-679EBAE556F1}"/>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5E554B51-88C8-B143-BE86-8B204940C9A6}"/>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43B28-C3A2-8A48-AC56-6377DCA98F77}"/>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026248C-A5D7-274F-AD27-C9AAD4EDA255}"/>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10312" y="188381"/>
            <a:ext cx="4123944"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188381"/>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Think 2021 / © 2021 IBM Corporation</a:t>
            </a:r>
          </a:p>
        </p:txBody>
      </p:sp>
      <p:sp>
        <p:nvSpPr>
          <p:cNvPr id="8" name="Slide Number Placeholde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961"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 id="214748395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4285"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userDrawn="1">
          <p15:clr>
            <a:srgbClr val="F26B43"/>
          </p15:clr>
        </p15:guide>
        <p15:guide id="2" pos="143" userDrawn="1">
          <p15:clr>
            <a:srgbClr val="F26B43"/>
          </p15:clr>
        </p15:guide>
        <p15:guide id="3" pos="5614" userDrawn="1">
          <p15:clr>
            <a:srgbClr val="F26B43"/>
          </p15:clr>
        </p15:guide>
        <p15:guide id="4" orient="horz" pos="2827" userDrawn="1">
          <p15:clr>
            <a:srgbClr val="F26B43"/>
          </p15:clr>
        </p15:guide>
        <p15:guide id="5" orient="horz" pos="3097" userDrawn="1">
          <p15:clr>
            <a:srgbClr val="F26B43"/>
          </p15:clr>
        </p15:guide>
        <p15:guide id="6" pos="2880">
          <p15:clr>
            <a:srgbClr val="F26B43"/>
          </p15:clr>
        </p15:guide>
        <p15:guide id="7" pos="2735"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3" userDrawn="1">
          <p15:clr>
            <a:srgbClr val="F26B43"/>
          </p15:clr>
        </p15:guide>
        <p15:guide id="17" orient="horz" pos="814" userDrawn="1">
          <p15:clr>
            <a:srgbClr val="F26B43"/>
          </p15:clr>
        </p15:guide>
        <p15:guide id="18" orient="horz" pos="1620" userDrawn="1">
          <p15:clr>
            <a:srgbClr val="F26B43"/>
          </p15:clr>
        </p15:guide>
        <p15:guide id="19" orient="horz" pos="1217" userDrawn="1">
          <p15:clr>
            <a:srgbClr val="F26B43"/>
          </p15:clr>
        </p15:guide>
        <p15:guide id="20" orient="horz" pos="2020" userDrawn="1">
          <p15:clr>
            <a:srgbClr val="F26B43"/>
          </p15:clr>
        </p15:guide>
        <p15:guide id="21" orient="horz" pos="24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A60E831-8BBF-2D48-8064-A2773DC7AFC2}"/>
              </a:ext>
            </a:extLst>
          </p:cNvPr>
          <p:cNvGrpSpPr/>
          <p:nvPr userDrawn="1"/>
        </p:nvGrpSpPr>
        <p:grpSpPr>
          <a:xfrm>
            <a:off x="-109730" y="-110490"/>
            <a:ext cx="9364220" cy="5364480"/>
            <a:chOff x="-109730" y="-110490"/>
            <a:chExt cx="9364220" cy="5364480"/>
          </a:xfrm>
        </p:grpSpPr>
        <p:cxnSp>
          <p:nvCxnSpPr>
            <p:cNvPr id="51" name="Straight Connector 50">
              <a:extLst>
                <a:ext uri="{FF2B5EF4-FFF2-40B4-BE49-F238E27FC236}">
                  <a16:creationId xmlns:a16="http://schemas.microsoft.com/office/drawing/2014/main" id="{FC0A764C-2594-1742-B57E-B3E00A4A9F9E}"/>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192263A-6362-E648-B296-EFC3D65D0A17}"/>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CB7CAD7-8D19-9541-920F-19A8E44D552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C608065-64AA-F44D-ACCB-6F507E4E8E21}"/>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3473125-7778-F747-880E-DF37733B42E1}"/>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63B13A3-4915-6140-931D-05B843AA350B}"/>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50C1FD5-3166-1443-97F2-4EB7BB41FAA1}"/>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82ED4248-B11B-BB44-B48C-674D076881CF}"/>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ABE50D7-F836-394F-ACDD-D79A0BF5B33B}"/>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5965736-1584-FE40-BF97-0EABCEFBBBE0}"/>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2E0C1BF-1B77-E240-9A3D-9A8E88BC20D2}"/>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439A8F5-E60B-884D-84E0-B14038FDAD76}"/>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68245AA-EC01-AE49-A293-106BA3DF50EB}"/>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63F0C16-CBA5-3A41-BE6D-E86D4E3C598C}"/>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107AC0E-58A4-8E42-94A5-3D8F50A3C29C}"/>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9A5390C-A3B8-E44A-88E5-9677AE1E52E7}"/>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4D1DC3E-C5F7-CA49-81CD-7FE9A5521F21}"/>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017FA78-FAEA-384E-895A-6C0DA9469461}"/>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FFB107F-120D-AE4B-BC91-929003AB5083}"/>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995374-DE2B-5C41-AB12-5C88E4AF6A44}"/>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FB3EA17D-B38A-E541-B47B-406933F93C0D}"/>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D0E0111D-1F9F-A340-BC7A-8F16B63CD0A6}"/>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4E52DBCB-EA51-294C-9A4E-B3A832580837}"/>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159F703-80EA-4649-94EF-C4C4C7432789}"/>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AFE18B4-BD9F-0649-8A2E-EC274021E850}"/>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4D8D5D12-8BD5-0A46-84B2-BBBC8687C90D}"/>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98B6CF33-B861-5345-9E2F-491F2A650970}"/>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730BC018-D41E-1B4F-A727-78CBC3B62BDA}"/>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2281C370-38F9-E441-A75C-6924C11C846F}"/>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0A40D4C-79CE-F54C-80E4-93B0DA7D167A}"/>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FF4AED86-C1C2-7145-94FE-7BD69E224509}"/>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A37120BD-46C4-BE4B-9576-D8E7F42737B8}"/>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9727BE-D98B-3B4F-BF82-2CD8A285CA8E}"/>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2BA477D-90B3-D640-8FD3-411B5E91A213}"/>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836D04FB-C1B3-B14E-A9C4-4676BD8CB51C}"/>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D16DADD2-12DE-C34C-B2EB-06FC37EC76EA}"/>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514BCB8-2A13-1843-A644-2ED81A28FD2B}"/>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57C3CBA-6AF9-6543-B30E-609AE6D38A98}"/>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19670A4-F78A-7F48-A238-63BDB98E6D77}"/>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3E3EFE2-A092-224A-A665-909F5148E76F}"/>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10312" y="196619"/>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196619"/>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804722"/>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IBM Think 2021 / © 2021 IBM Corporation</a:t>
            </a:r>
          </a:p>
        </p:txBody>
      </p:sp>
      <p:sp>
        <p:nvSpPr>
          <p:cNvPr id="8" name="Slide Number Placeholder"/>
          <p:cNvSpPr>
            <a:spLocks noGrp="1"/>
          </p:cNvSpPr>
          <p:nvPr>
            <p:ph type="sldNum" sz="quarter" idx="4"/>
          </p:nvPr>
        </p:nvSpPr>
        <p:spPr>
          <a:xfrm>
            <a:off x="7086601" y="4804722"/>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userDrawn="1">
          <p15:clr>
            <a:srgbClr val="F26B43"/>
          </p15:clr>
        </p15:guide>
        <p15:guide id="2" pos="143" userDrawn="1">
          <p15:clr>
            <a:srgbClr val="F26B43"/>
          </p15:clr>
        </p15:guide>
        <p15:guide id="3" pos="5614" userDrawn="1">
          <p15:clr>
            <a:srgbClr val="F26B43"/>
          </p15:clr>
        </p15:guide>
        <p15:guide id="4" orient="horz" pos="2827" userDrawn="1">
          <p15:clr>
            <a:srgbClr val="F26B43"/>
          </p15:clr>
        </p15:guide>
        <p15:guide id="5" orient="horz" pos="3097" userDrawn="1">
          <p15:clr>
            <a:srgbClr val="F26B43"/>
          </p15:clr>
        </p15:guide>
        <p15:guide id="6" pos="2880">
          <p15:clr>
            <a:srgbClr val="F26B43"/>
          </p15:clr>
        </p15:guide>
        <p15:guide id="7" pos="2736" userDrawn="1">
          <p15:clr>
            <a:srgbClr val="F26B43"/>
          </p15:clr>
        </p15:guide>
        <p15:guide id="8" pos="1440">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4" userDrawn="1">
          <p15:clr>
            <a:srgbClr val="F26B43"/>
          </p15:clr>
        </p15:guide>
        <p15:guide id="18" orient="horz" pos="1620" userDrawn="1">
          <p15:clr>
            <a:srgbClr val="F26B43"/>
          </p15:clr>
        </p15:guide>
        <p15:guide id="19" orient="horz" pos="1217" userDrawn="1">
          <p15:clr>
            <a:srgbClr val="F26B43"/>
          </p15:clr>
        </p15:guide>
        <p15:guide id="20" orient="horz" pos="2020" userDrawn="1">
          <p15:clr>
            <a:srgbClr val="F26B43"/>
          </p15:clr>
        </p15:guide>
        <p15:guide id="21" orient="horz" pos="242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10" y="168831"/>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5"/>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04" marR="0" lvl="3" indent="-193661" algn="l" defTabSz="914333"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7"/>
            <a:ext cx="4156684" cy="166687"/>
          </a:xfrm>
          <a:prstGeom prst="rect">
            <a:avLst/>
          </a:prstGeom>
        </p:spPr>
        <p:txBody>
          <a:bodyPr vert="horz" lIns="0" tIns="0" rIns="0" bIns="0" rtlCol="0" anchor="ctr"/>
          <a:lstStyle>
            <a:lvl1pPr marL="0" marR="0" indent="0" algn="l" defTabSz="685932"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a:t>IBM Cloud / August 2019 / © 2019 IBM Corporation</a:t>
            </a:r>
            <a:endParaRPr lang="en-US" dirty="0"/>
          </a:p>
        </p:txBody>
      </p:sp>
      <p:sp>
        <p:nvSpPr>
          <p:cNvPr id="8" name="Slide Number Placeholder 7"/>
          <p:cNvSpPr>
            <a:spLocks noGrp="1"/>
          </p:cNvSpPr>
          <p:nvPr>
            <p:ph type="sldNum" sz="quarter" idx="4"/>
          </p:nvPr>
        </p:nvSpPr>
        <p:spPr>
          <a:xfrm>
            <a:off x="8346716" y="4837447"/>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2"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3546622"/>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 id="2147484010" r:id="rId47"/>
    <p:sldLayoutId id="2147484011" r:id="rId48"/>
    <p:sldLayoutId id="2147484012" r:id="rId49"/>
    <p:sldLayoutId id="2147484013" r:id="rId50"/>
    <p:sldLayoutId id="2147484014" r:id="rId51"/>
    <p:sldLayoutId id="2147484015" r:id="rId52"/>
    <p:sldLayoutId id="2147484016" r:id="rId53"/>
    <p:sldLayoutId id="2147484286" r:id="rId54"/>
  </p:sldLayoutIdLst>
  <p:hf hdr="0" ft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38" indent="-171438"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875" indent="-14127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04" indent="-193661"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15" marR="0" indent="-171438" algn="l" defTabSz="914333"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584" indent="-129659" algn="l" rtl="0" eaLnBrk="1" fontAlgn="base" hangingPunct="1">
        <a:spcBef>
          <a:spcPct val="20000"/>
        </a:spcBef>
        <a:spcAft>
          <a:spcPct val="0"/>
        </a:spcAft>
        <a:buClr>
          <a:schemeClr val="bg1"/>
        </a:buClr>
        <a:buChar char="»"/>
        <a:defRPr sz="1300">
          <a:solidFill>
            <a:schemeClr val="bg1"/>
          </a:solidFill>
          <a:latin typeface="Arial" charset="0"/>
        </a:defRPr>
      </a:lvl6pPr>
      <a:lvl7pPr marL="1946120" indent="-129659" algn="l" rtl="0" eaLnBrk="1" fontAlgn="base" hangingPunct="1">
        <a:spcBef>
          <a:spcPct val="20000"/>
        </a:spcBef>
        <a:spcAft>
          <a:spcPct val="0"/>
        </a:spcAft>
        <a:buClr>
          <a:schemeClr val="bg1"/>
        </a:buClr>
        <a:buChar char="»"/>
        <a:defRPr sz="1300">
          <a:solidFill>
            <a:schemeClr val="bg1"/>
          </a:solidFill>
          <a:latin typeface="Arial" charset="0"/>
        </a:defRPr>
      </a:lvl7pPr>
      <a:lvl8pPr marL="2308658" indent="-129659" algn="l" rtl="0" eaLnBrk="1" fontAlgn="base" hangingPunct="1">
        <a:spcBef>
          <a:spcPct val="20000"/>
        </a:spcBef>
        <a:spcAft>
          <a:spcPct val="0"/>
        </a:spcAft>
        <a:buClr>
          <a:schemeClr val="bg1"/>
        </a:buClr>
        <a:buChar char="»"/>
        <a:defRPr sz="1300">
          <a:solidFill>
            <a:schemeClr val="bg1"/>
          </a:solidFill>
          <a:latin typeface="Arial" charset="0"/>
        </a:defRPr>
      </a:lvl8pPr>
      <a:lvl9pPr marL="2671196" indent="-129659" algn="l" rtl="0" eaLnBrk="1" fontAlgn="base" hangingPunct="1">
        <a:spcBef>
          <a:spcPct val="20000"/>
        </a:spcBef>
        <a:spcAft>
          <a:spcPct val="0"/>
        </a:spcAft>
        <a:buClr>
          <a:schemeClr val="bg1"/>
        </a:buClr>
        <a:buChar char="»"/>
        <a:defRPr sz="1300">
          <a:solidFill>
            <a:schemeClr val="bg1"/>
          </a:solidFill>
          <a:latin typeface="Arial" charset="0"/>
        </a:defRPr>
      </a:lvl9pPr>
    </p:bodyStyle>
    <p:otherStyle>
      <a:defPPr>
        <a:defRPr lang="en-US"/>
      </a:defPPr>
      <a:lvl1pPr marL="0" algn="l" defTabSz="725076" rtl="0" eaLnBrk="1" latinLnBrk="0" hangingPunct="1">
        <a:defRPr sz="1400" kern="1200">
          <a:solidFill>
            <a:schemeClr val="tx1"/>
          </a:solidFill>
          <a:latin typeface="+mn-lt"/>
          <a:ea typeface="+mn-ea"/>
          <a:cs typeface="+mn-cs"/>
        </a:defRPr>
      </a:lvl1pPr>
      <a:lvl2pPr marL="362537" algn="l" defTabSz="725076" rtl="0" eaLnBrk="1" latinLnBrk="0" hangingPunct="1">
        <a:defRPr sz="1400" kern="1200">
          <a:solidFill>
            <a:schemeClr val="tx1"/>
          </a:solidFill>
          <a:latin typeface="+mn-lt"/>
          <a:ea typeface="+mn-ea"/>
          <a:cs typeface="+mn-cs"/>
        </a:defRPr>
      </a:lvl2pPr>
      <a:lvl3pPr marL="725076" algn="l" defTabSz="725076" rtl="0" eaLnBrk="1" latinLnBrk="0" hangingPunct="1">
        <a:defRPr sz="1400" kern="1200">
          <a:solidFill>
            <a:schemeClr val="tx1"/>
          </a:solidFill>
          <a:latin typeface="+mn-lt"/>
          <a:ea typeface="+mn-ea"/>
          <a:cs typeface="+mn-cs"/>
        </a:defRPr>
      </a:lvl3pPr>
      <a:lvl4pPr marL="1087612" algn="l" defTabSz="725076" rtl="0" eaLnBrk="1" latinLnBrk="0" hangingPunct="1">
        <a:defRPr sz="1400" kern="1200">
          <a:solidFill>
            <a:schemeClr val="tx1"/>
          </a:solidFill>
          <a:latin typeface="+mn-lt"/>
          <a:ea typeface="+mn-ea"/>
          <a:cs typeface="+mn-cs"/>
        </a:defRPr>
      </a:lvl4pPr>
      <a:lvl5pPr marL="1450150" algn="l" defTabSz="725076" rtl="0" eaLnBrk="1" latinLnBrk="0" hangingPunct="1">
        <a:defRPr sz="1400" kern="1200">
          <a:solidFill>
            <a:schemeClr val="tx1"/>
          </a:solidFill>
          <a:latin typeface="+mn-lt"/>
          <a:ea typeface="+mn-ea"/>
          <a:cs typeface="+mn-cs"/>
        </a:defRPr>
      </a:lvl5pPr>
      <a:lvl6pPr marL="1812688" algn="l" defTabSz="725076" rtl="0" eaLnBrk="1" latinLnBrk="0" hangingPunct="1">
        <a:defRPr sz="1400" kern="1200">
          <a:solidFill>
            <a:schemeClr val="tx1"/>
          </a:solidFill>
          <a:latin typeface="+mn-lt"/>
          <a:ea typeface="+mn-ea"/>
          <a:cs typeface="+mn-cs"/>
        </a:defRPr>
      </a:lvl6pPr>
      <a:lvl7pPr marL="2175224" algn="l" defTabSz="725076" rtl="0" eaLnBrk="1" latinLnBrk="0" hangingPunct="1">
        <a:defRPr sz="1400" kern="1200">
          <a:solidFill>
            <a:schemeClr val="tx1"/>
          </a:solidFill>
          <a:latin typeface="+mn-lt"/>
          <a:ea typeface="+mn-ea"/>
          <a:cs typeface="+mn-cs"/>
        </a:defRPr>
      </a:lvl7pPr>
      <a:lvl8pPr marL="2537762" algn="l" defTabSz="725076" rtl="0" eaLnBrk="1" latinLnBrk="0" hangingPunct="1">
        <a:defRPr sz="1400" kern="1200">
          <a:solidFill>
            <a:schemeClr val="tx1"/>
          </a:solidFill>
          <a:latin typeface="+mn-lt"/>
          <a:ea typeface="+mn-ea"/>
          <a:cs typeface="+mn-cs"/>
        </a:defRPr>
      </a:lvl8pPr>
      <a:lvl9pPr marL="2900300" algn="l" defTabSz="72507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812741" y="4825078"/>
            <a:ext cx="102593" cy="92333"/>
          </a:xfrm>
          <a:prstGeom prst="rect">
            <a:avLst/>
          </a:prstGeom>
          <a:ln w="12700">
            <a:miter lim="400000"/>
          </a:ln>
        </p:spPr>
        <p:txBody>
          <a:bodyPr wrap="none" lIns="0" tIns="0" rIns="0" bIns="0" anchor="ctr">
            <a:spAutoFit/>
          </a:bodyPr>
          <a:lstStyle>
            <a:lvl1pPr algn="r">
              <a:defRPr sz="600"/>
            </a:lvl1pPr>
          </a:lstStyle>
          <a:p>
            <a:fld id="{86CB4B4D-7CA3-9044-876B-883B54F8677D}" type="slidenum">
              <a:rPr/>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91371575"/>
      </p:ext>
    </p:extLst>
  </p:cSld>
  <p:clrMap bg1="dk1" tx1="lt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 id="2147484051" r:id="rId34"/>
    <p:sldLayoutId id="2147484052" r:id="rId35"/>
    <p:sldLayoutId id="2147484053" r:id="rId36"/>
    <p:sldLayoutId id="2147484054" r:id="rId37"/>
    <p:sldLayoutId id="2147484055" r:id="rId38"/>
    <p:sldLayoutId id="2147484056" r:id="rId39"/>
    <p:sldLayoutId id="2147484057" r:id="rId40"/>
    <p:sldLayoutId id="2147484058" r:id="rId41"/>
    <p:sldLayoutId id="2147484059" r:id="rId42"/>
    <p:sldLayoutId id="2147484060" r:id="rId43"/>
    <p:sldLayoutId id="2147484061" r:id="rId44"/>
    <p:sldLayoutId id="2147484062" r:id="rId45"/>
    <p:sldLayoutId id="2147484063" r:id="rId46"/>
    <p:sldLayoutId id="2147484064" r:id="rId47"/>
    <p:sldLayoutId id="2147484065" r:id="rId48"/>
    <p:sldLayoutId id="2147484066" r:id="rId49"/>
    <p:sldLayoutId id="2147484067" r:id="rId50"/>
    <p:sldLayoutId id="2147484068" r:id="rId51"/>
    <p:sldLayoutId id="2147484069" r:id="rId52"/>
    <p:sldLayoutId id="2147484070" r:id="rId53"/>
    <p:sldLayoutId id="2147484071" r:id="rId54"/>
    <p:sldLayoutId id="2147484072" r:id="rId55"/>
    <p:sldLayoutId id="2147484073" r:id="rId56"/>
    <p:sldLayoutId id="2147484074" r:id="rId57"/>
    <p:sldLayoutId id="2147484075" r:id="rId58"/>
    <p:sldLayoutId id="2147484076" r:id="rId59"/>
    <p:sldLayoutId id="2147484077" r:id="rId60"/>
    <p:sldLayoutId id="2147484078" r:id="rId61"/>
    <p:sldLayoutId id="2147484079" r:id="rId62"/>
    <p:sldLayoutId id="2147484080" r:id="rId63"/>
    <p:sldLayoutId id="2147484081" r:id="rId64"/>
    <p:sldLayoutId id="2147484082" r:id="rId65"/>
    <p:sldLayoutId id="2147484083" r:id="rId66"/>
    <p:sldLayoutId id="2147484084" r:id="rId67"/>
    <p:sldLayoutId id="2147484085" r:id="rId68"/>
    <p:sldLayoutId id="2147484086" r:id="rId69"/>
    <p:sldLayoutId id="2147484087" r:id="rId70"/>
    <p:sldLayoutId id="2147484088" r:id="rId71"/>
    <p:sldLayoutId id="2147484089" r:id="rId72"/>
    <p:sldLayoutId id="2147484090" r:id="rId73"/>
    <p:sldLayoutId id="2147484091" r:id="rId74"/>
    <p:sldLayoutId id="2147484092" r:id="rId75"/>
    <p:sldLayoutId id="2147484093" r:id="rId76"/>
    <p:sldLayoutId id="2147484094" r:id="rId77"/>
    <p:sldLayoutId id="2147484095" r:id="rId78"/>
    <p:sldLayoutId id="2147484096" r:id="rId79"/>
    <p:sldLayoutId id="2147484097" r:id="rId80"/>
    <p:sldLayoutId id="2147484098" r:id="rId81"/>
    <p:sldLayoutId id="2147484099" r:id="rId82"/>
    <p:sldLayoutId id="2147484100" r:id="rId83"/>
    <p:sldLayoutId id="2147484101" r:id="rId84"/>
    <p:sldLayoutId id="2147484102" r:id="rId85"/>
    <p:sldLayoutId id="2147484103" r:id="rId86"/>
    <p:sldLayoutId id="2147484104" r:id="rId87"/>
    <p:sldLayoutId id="2147484105" r:id="rId88"/>
    <p:sldLayoutId id="2147484106" r:id="rId89"/>
    <p:sldLayoutId id="2147484107" r:id="rId90"/>
    <p:sldLayoutId id="2147484108" r:id="rId91"/>
    <p:sldLayoutId id="2147484109" r:id="rId92"/>
    <p:sldLayoutId id="2147484110" r:id="rId93"/>
    <p:sldLayoutId id="2147484111" r:id="rId94"/>
    <p:sldLayoutId id="2147484112" r:id="rId95"/>
    <p:sldLayoutId id="2147484113" r:id="rId96"/>
    <p:sldLayoutId id="2147484114" r:id="rId97"/>
    <p:sldLayoutId id="2147484115" r:id="rId98"/>
    <p:sldLayoutId id="2147484116" r:id="rId99"/>
    <p:sldLayoutId id="2147484117" r:id="rId100"/>
    <p:sldLayoutId id="2147484118" r:id="rId101"/>
    <p:sldLayoutId id="2147484119" r:id="rId102"/>
    <p:sldLayoutId id="2147484120" r:id="rId103"/>
    <p:sldLayoutId id="2147484121" r:id="rId104"/>
    <p:sldLayoutId id="2147484122" r:id="rId105"/>
    <p:sldLayoutId id="2147484123" r:id="rId106"/>
    <p:sldLayoutId id="2147484124" r:id="rId107"/>
    <p:sldLayoutId id="2147484125" r:id="rId108"/>
    <p:sldLayoutId id="2147484126" r:id="rId109"/>
    <p:sldLayoutId id="2147484127" r:id="rId110"/>
    <p:sldLayoutId id="2147484128" r:id="rId111"/>
    <p:sldLayoutId id="2147484129" r:id="rId112"/>
    <p:sldLayoutId id="2147484130" r:id="rId113"/>
    <p:sldLayoutId id="2147484131" r:id="rId114"/>
    <p:sldLayoutId id="2147484132" r:id="rId115"/>
    <p:sldLayoutId id="2147484133" r:id="rId116"/>
    <p:sldLayoutId id="2147484134" r:id="rId117"/>
    <p:sldLayoutId id="2147484135" r:id="rId118"/>
    <p:sldLayoutId id="2147484136" r:id="rId119"/>
    <p:sldLayoutId id="2147484137" r:id="rId120"/>
    <p:sldLayoutId id="2147484138" r:id="rId121"/>
    <p:sldLayoutId id="2147484139" r:id="rId122"/>
    <p:sldLayoutId id="2147484140" r:id="rId123"/>
    <p:sldLayoutId id="2147484141" r:id="rId124"/>
    <p:sldLayoutId id="2147484142" r:id="rId125"/>
    <p:sldLayoutId id="2147484143" r:id="rId126"/>
    <p:sldLayoutId id="2147484144" r:id="rId127"/>
    <p:sldLayoutId id="2147484145" r:id="rId128"/>
    <p:sldLayoutId id="2147484146" r:id="rId129"/>
    <p:sldLayoutId id="2147484147" r:id="rId130"/>
    <p:sldLayoutId id="2147484148" r:id="rId131"/>
    <p:sldLayoutId id="2147484149" r:id="rId132"/>
    <p:sldLayoutId id="2147484150" r:id="rId133"/>
    <p:sldLayoutId id="2147484151" r:id="rId134"/>
    <p:sldLayoutId id="2147484152" r:id="rId135"/>
    <p:sldLayoutId id="2147484153" r:id="rId136"/>
    <p:sldLayoutId id="2147484154" r:id="rId137"/>
    <p:sldLayoutId id="2147484155" r:id="rId138"/>
    <p:sldLayoutId id="2147484156" r:id="rId139"/>
    <p:sldLayoutId id="2147484157" r:id="rId140"/>
    <p:sldLayoutId id="2147484158" r:id="rId141"/>
    <p:sldLayoutId id="2147484159" r:id="rId142"/>
  </p:sldLayoutIdLst>
  <p:transition spd="med"/>
  <p:hf hdr="0" ftr="0" dt="0"/>
  <p:txStyles>
    <p:titleStyle>
      <a:lvl1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1pPr>
      <a:lvl2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2pPr>
      <a:lvl3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3pPr>
      <a:lvl4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4pPr>
      <a:lvl5pPr marL="0" marR="0" indent="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5pPr>
      <a:lvl6pPr marL="0" marR="0" indent="362559"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6pPr>
      <a:lvl7pPr marL="0" marR="0" indent="725121"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7pPr>
      <a:lvl8pPr marL="0" marR="0" indent="1087679"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8pPr>
      <a:lvl9pPr marL="0" marR="0" indent="1450240" algn="l" defTabSz="914378"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mn-lt"/>
          <a:ea typeface="+mn-ea"/>
          <a:cs typeface="+mn-cs"/>
          <a:sym typeface="IBM Plex Sans"/>
        </a:defRPr>
      </a:lvl9pPr>
    </p:titleStyle>
    <p:bodyStyle>
      <a:lvl1pPr marL="0" marR="0" indent="0" algn="l" defTabSz="914378"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mn-lt"/>
          <a:ea typeface="+mn-ea"/>
          <a:cs typeface="+mn-cs"/>
          <a:sym typeface="IBM Plex Sans"/>
        </a:defRPr>
      </a:lvl1pPr>
      <a:lvl2pPr marL="171447"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2pPr>
      <a:lvl3pPr marL="342896"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3pPr>
      <a:lvl4pPr marL="628641"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4pPr>
      <a:lvl5pPr marL="803264" marR="0" indent="-173732"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5pPr>
      <a:lvl6pPr marL="1605292"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6pPr>
      <a:lvl7pPr marL="1967853"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7pPr>
      <a:lvl8pPr marL="2330413"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8pPr>
      <a:lvl9pPr marL="2692974" marR="0" indent="-151277" algn="l" defTabSz="914378"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mn-lt"/>
          <a:ea typeface="+mn-ea"/>
          <a:cs typeface="+mn-cs"/>
          <a:sym typeface="IBM Plex Sans"/>
        </a:defRPr>
      </a:lvl9pPr>
    </p:bodyStyle>
    <p:otherStyle>
      <a:lvl1pPr marL="0" marR="0" indent="0"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83"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965"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948"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931"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913"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897"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880"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862" algn="r" defTabSz="685965"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44039125"/>
      </p:ext>
    </p:extLst>
  </p:cSld>
  <p:clrMap bg1="dk1" tx1="lt1" bg2="dk2"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2" r:id="rId22"/>
    <p:sldLayoutId id="2147484183" r:id="rId23"/>
    <p:sldLayoutId id="2147484184" r:id="rId24"/>
    <p:sldLayoutId id="2147484185" r:id="rId25"/>
    <p:sldLayoutId id="2147484186" r:id="rId26"/>
    <p:sldLayoutId id="2147484187" r:id="rId27"/>
    <p:sldLayoutId id="2147484188" r:id="rId28"/>
    <p:sldLayoutId id="2147484189" r:id="rId29"/>
    <p:sldLayoutId id="2147484190" r:id="rId30"/>
    <p:sldLayoutId id="2147484191" r:id="rId31"/>
    <p:sldLayoutId id="2147484192" r:id="rId32"/>
    <p:sldLayoutId id="2147484193" r:id="rId33"/>
    <p:sldLayoutId id="2147484194" r:id="rId34"/>
    <p:sldLayoutId id="2147484195" r:id="rId35"/>
    <p:sldLayoutId id="2147484196" r:id="rId36"/>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Cloud &amp; Cognitive Software | Confidential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6491949"/>
      </p:ext>
    </p:extLst>
  </p:cSld>
  <p:clrMap bg1="dk1" tx1="lt1" bg2="dk2" tx2="lt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 id="2147484217" r:id="rId20"/>
    <p:sldLayoutId id="2147484218" r:id="rId21"/>
    <p:sldLayoutId id="2147484219" r:id="rId22"/>
    <p:sldLayoutId id="2147484220" r:id="rId23"/>
    <p:sldLayoutId id="2147484221" r:id="rId24"/>
    <p:sldLayoutId id="2147484222" r:id="rId25"/>
    <p:sldLayoutId id="2147484223" r:id="rId26"/>
    <p:sldLayoutId id="2147484224" r:id="rId27"/>
    <p:sldLayoutId id="2147484225" r:id="rId28"/>
    <p:sldLayoutId id="2147484226" r:id="rId29"/>
    <p:sldLayoutId id="2147484227" r:id="rId30"/>
    <p:sldLayoutId id="2147484228" r:id="rId31"/>
    <p:sldLayoutId id="2147484229" r:id="rId32"/>
    <p:sldLayoutId id="2147484230" r:id="rId33"/>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dirty="0"/>
              <a:t>IBM Security / © 2020 IBM Corporation</a:t>
            </a:r>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686839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49" r:id="rId18"/>
    <p:sldLayoutId id="2147484250" r:id="rId19"/>
    <p:sldLayoutId id="2147484251" r:id="rId20"/>
    <p:sldLayoutId id="2147484252" r:id="rId21"/>
    <p:sldLayoutId id="2147484253" r:id="rId22"/>
    <p:sldLayoutId id="2147484254" r:id="rId23"/>
    <p:sldLayoutId id="2147484255" r:id="rId24"/>
    <p:sldLayoutId id="2147484256" r:id="rId25"/>
    <p:sldLayoutId id="2147484257" r:id="rId26"/>
    <p:sldLayoutId id="2147484258" r:id="rId27"/>
    <p:sldLayoutId id="2147484259" r:id="rId28"/>
    <p:sldLayoutId id="2147484260" r:id="rId29"/>
    <p:sldLayoutId id="2147484261" r:id="rId30"/>
    <p:sldLayoutId id="2147484262" r:id="rId31"/>
    <p:sldLayoutId id="2147484263" r:id="rId32"/>
    <p:sldLayoutId id="2147484264" r:id="rId33"/>
    <p:sldLayoutId id="2147484265" r:id="rId34"/>
    <p:sldLayoutId id="2147484266" r:id="rId35"/>
    <p:sldLayoutId id="2147484267" r:id="rId36"/>
    <p:sldLayoutId id="2147484268" r:id="rId37"/>
    <p:sldLayoutId id="2147484269" r:id="rId38"/>
    <p:sldLayoutId id="2147484270" r:id="rId39"/>
    <p:sldLayoutId id="2147484271" r:id="rId40"/>
    <p:sldLayoutId id="2147484272" r:id="rId41"/>
    <p:sldLayoutId id="2147484273" r:id="rId42"/>
    <p:sldLayoutId id="2147484274" r:id="rId43"/>
    <p:sldLayoutId id="2147484275" r:id="rId44"/>
    <p:sldLayoutId id="2147484276" r:id="rId45"/>
    <p:sldLayoutId id="2147484277" r:id="rId46"/>
    <p:sldLayoutId id="2147484278" r:id="rId47"/>
    <p:sldLayoutId id="2147484279" r:id="rId48"/>
    <p:sldLayoutId id="2147484280" r:id="rId49"/>
    <p:sldLayoutId id="2147484281" r:id="rId50"/>
    <p:sldLayoutId id="2147484282" r:id="rId51"/>
    <p:sldLayoutId id="2147484283" r:id="rId52"/>
    <p:sldLayoutId id="2147484284" r:id="rId53"/>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80.xml"/><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2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6.xml"/><Relationship Id="rId1" Type="http://schemas.openxmlformats.org/officeDocument/2006/relationships/slideLayout" Target="../slideLayouts/slideLayout117.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56.png"/><Relationship Id="rId9" Type="http://schemas.openxmlformats.org/officeDocument/2006/relationships/image" Target="../media/image61.sv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18" Type="http://schemas.openxmlformats.org/officeDocument/2006/relationships/image" Target="../media/image76.png"/><Relationship Id="rId3" Type="http://schemas.openxmlformats.org/officeDocument/2006/relationships/image" Target="../media/image61.svg"/><Relationship Id="rId21" Type="http://schemas.openxmlformats.org/officeDocument/2006/relationships/image" Target="../media/image79.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18.xml"/><Relationship Id="rId6" Type="http://schemas.openxmlformats.org/officeDocument/2006/relationships/image" Target="../media/image64.png"/><Relationship Id="rId11" Type="http://schemas.openxmlformats.org/officeDocument/2006/relationships/image" Target="../media/image69.svg"/><Relationship Id="rId24" Type="http://schemas.openxmlformats.org/officeDocument/2006/relationships/image" Target="../media/image59.emf"/><Relationship Id="rId5" Type="http://schemas.openxmlformats.org/officeDocument/2006/relationships/image" Target="../media/image63.svg"/><Relationship Id="rId15" Type="http://schemas.openxmlformats.org/officeDocument/2006/relationships/image" Target="../media/image73.svg"/><Relationship Id="rId23" Type="http://schemas.openxmlformats.org/officeDocument/2006/relationships/image" Target="../media/image58.png"/><Relationship Id="rId10" Type="http://schemas.openxmlformats.org/officeDocument/2006/relationships/image" Target="../media/image68.png"/><Relationship Id="rId19" Type="http://schemas.openxmlformats.org/officeDocument/2006/relationships/image" Target="../media/image77.sv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 Id="rId22" Type="http://schemas.openxmlformats.org/officeDocument/2006/relationships/image" Target="../media/image57.emf"/></Relationships>
</file>

<file path=ppt/slides/_rels/slide13.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59.emf"/><Relationship Id="rId3" Type="http://schemas.openxmlformats.org/officeDocument/2006/relationships/image" Target="../media/image80.emf"/><Relationship Id="rId7" Type="http://schemas.openxmlformats.org/officeDocument/2006/relationships/image" Target="../media/image84.emf"/><Relationship Id="rId12"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71.xml"/><Relationship Id="rId6" Type="http://schemas.openxmlformats.org/officeDocument/2006/relationships/image" Target="../media/image83.emf"/><Relationship Id="rId11" Type="http://schemas.openxmlformats.org/officeDocument/2006/relationships/image" Target="../media/image57.emf"/><Relationship Id="rId5" Type="http://schemas.openxmlformats.org/officeDocument/2006/relationships/image" Target="../media/image82.emf"/><Relationship Id="rId10" Type="http://schemas.openxmlformats.org/officeDocument/2006/relationships/image" Target="../media/image61.svg"/><Relationship Id="rId4" Type="http://schemas.openxmlformats.org/officeDocument/2006/relationships/image" Target="../media/image81.emf"/><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image" Target="../media/image88.png"/><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331.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82.emf"/></Relationships>
</file>

<file path=ppt/slides/_rels/slide17.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331.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8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0.png"/><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8.png"/><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hyperlink" Target="https://myibm.ibm.com/products-services/containerlibrary" TargetMode="External"/><Relationship Id="rId2" Type="http://schemas.openxmlformats.org/officeDocument/2006/relationships/image" Target="../media/image88.png"/><Relationship Id="rId1" Type="http://schemas.openxmlformats.org/officeDocument/2006/relationships/slideLayout" Target="../slideLayouts/slideLayout100.xml"/><Relationship Id="rId5" Type="http://schemas.openxmlformats.org/officeDocument/2006/relationships/image" Target="../media/image101.png"/><Relationship Id="rId4" Type="http://schemas.openxmlformats.org/officeDocument/2006/relationships/hyperlink" Target="https://ibm-cloudpak-partners.slack.com/archives/C0354GHAA3H"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svg"/><Relationship Id="rId2" Type="http://schemas.openxmlformats.org/officeDocument/2006/relationships/image" Target="../media/image88.png"/><Relationship Id="rId1" Type="http://schemas.openxmlformats.org/officeDocument/2006/relationships/slideLayout" Target="../slideLayouts/slideLayout100.xml"/><Relationship Id="rId6" Type="http://schemas.openxmlformats.org/officeDocument/2006/relationships/image" Target="../media/image105.png"/><Relationship Id="rId11" Type="http://schemas.openxmlformats.org/officeDocument/2006/relationships/image" Target="../media/image45.pn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25.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88.png"/><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88.png"/><Relationship Id="rId1" Type="http://schemas.openxmlformats.org/officeDocument/2006/relationships/slideLayout" Target="../slideLayouts/slideLayout100.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6.png"/><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0.png"/><Relationship Id="rId1" Type="http://schemas.openxmlformats.org/officeDocument/2006/relationships/slideLayout" Target="../slideLayouts/slideLayout10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8.png"/><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8.png"/><Relationship Id="rId1" Type="http://schemas.openxmlformats.org/officeDocument/2006/relationships/slideLayout" Target="../slideLayouts/slideLayout10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urveymonkey.com/r/CP4BATechJam2022" TargetMode="External"/><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14.png"/><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xml"/><Relationship Id="rId1" Type="http://schemas.openxmlformats.org/officeDocument/2006/relationships/slideLayout" Target="../slideLayouts/slideLayout100.xml"/><Relationship Id="rId5" Type="http://schemas.openxmlformats.org/officeDocument/2006/relationships/image" Target="../media/image39.emf"/><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3-connections.ibm.com/wikis/home?lang=en-us#!/wiki/W530eb15be92d_4a89_ab86_5d02e941b22e/page/BPM%20Jam%20-%202016" TargetMode="Externa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20.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hyperlink" Target="https://www.surveymonkey.com/r/CP4BATechJam2022" TargetMode="External"/><Relationship Id="rId10" Type="http://schemas.openxmlformats.org/officeDocument/2006/relationships/image" Target="../media/image44.png"/><Relationship Id="rId4" Type="http://schemas.openxmlformats.org/officeDocument/2006/relationships/hyperlink" Target="https://ibm.webex.com/ibm/j.php?MTID=m80b2278a0696764fe604b1be5bb4de52" TargetMode="External"/><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8.xml.rels><?xml version="1.0" encoding="UTF-8" standalone="yes"?>
<Relationships xmlns="http://schemas.openxmlformats.org/package/2006/relationships"><Relationship Id="rId3" Type="http://schemas.openxmlformats.org/officeDocument/2006/relationships/hyperlink" Target="https://w3-connections.ibm.com/wikis/home?lang=en-us#!/wiki/W530eb15be92d_4a89_ab86_5d02e941b22e/page/BPM%20Jam%20-%202016" TargetMode="External"/><Relationship Id="rId2" Type="http://schemas.openxmlformats.org/officeDocument/2006/relationships/notesSlide" Target="../notesSlides/notesSlide4.xml"/><Relationship Id="rId1" Type="http://schemas.openxmlformats.org/officeDocument/2006/relationships/slideLayout" Target="../slideLayouts/slideLayout120.xml"/><Relationship Id="rId5" Type="http://schemas.openxmlformats.org/officeDocument/2006/relationships/hyperlink" Target="https://github.com/IBM/cp4ba-tech-jam" TargetMode="External"/><Relationship Id="rId4" Type="http://schemas.openxmlformats.org/officeDocument/2006/relationships/hyperlink" Target="https://ibm.webex.com/ibm/j.php?MTID=m80b2278a0696764fe604b1be5bb4de5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AB28-992E-4BB6-917A-1D06C1CE6013}"/>
              </a:ext>
            </a:extLst>
          </p:cNvPr>
          <p:cNvSpPr txBox="1">
            <a:spLocks/>
          </p:cNvSpPr>
          <p:nvPr/>
        </p:nvSpPr>
        <p:spPr>
          <a:xfrm>
            <a:off x="230630" y="974035"/>
            <a:ext cx="7592570" cy="395842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rPr>
              <a:t>IBM Cloud Pak for Business Automation </a:t>
            </a:r>
          </a:p>
          <a:p>
            <a:pPr marL="0" marR="0" lvl="0" indent="0" algn="l" defTabSz="457189" rtl="0" eaLnBrk="1" fontAlgn="auto" latinLnBrk="0" hangingPunct="1">
              <a:lnSpc>
                <a:spcPct val="90000"/>
              </a:lnSpc>
              <a:spcBef>
                <a:spcPct val="0"/>
              </a:spcBef>
              <a:spcAft>
                <a:spcPts val="0"/>
              </a:spcAft>
              <a:buClrTx/>
              <a:buSzTx/>
              <a:buFontTx/>
              <a:buNone/>
              <a:tabLst/>
              <a:defRPr/>
            </a:pPr>
            <a:r>
              <a:rPr lang="en-US" dirty="0">
                <a:solidFill>
                  <a:srgbClr val="FFFFFF"/>
                </a:solidFill>
                <a:latin typeface="IBM Plex Sans" panose="020B0503050203000203" pitchFamily="34" charset="0"/>
              </a:rPr>
              <a:t>Tech Jam {Americas} – April 19-21, 2022</a:t>
            </a: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lvl="0" defTabSz="457189">
              <a:defRPr/>
            </a:pPr>
            <a:r>
              <a:rPr lang="en-US" sz="1600" dirty="0">
                <a:solidFill>
                  <a:srgbClr val="FFFFFF"/>
                </a:solidFill>
                <a:latin typeface="IBM Plex Sans" panose="020B0503050203000203" pitchFamily="34" charset="0"/>
              </a:rPr>
              <a:t>Tom Al-Hamwy</a:t>
            </a:r>
          </a:p>
          <a:p>
            <a:pPr lvl="0" defTabSz="457189">
              <a:defRPr/>
            </a:pPr>
            <a:r>
              <a:rPr lang="en-US" sz="1400" dirty="0">
                <a:solidFill>
                  <a:srgbClr val="FFFFFF"/>
                </a:solidFill>
                <a:latin typeface="IBM Plex Sans" panose="020B0503050203000203" pitchFamily="34" charset="0"/>
              </a:rPr>
              <a:t>Program Director, Business Automation SWAT</a:t>
            </a: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a:p>
            <a:pPr marL="0" marR="0" lvl="0" indent="0" algn="l" defTabSz="457189" rtl="0" eaLnBrk="1" fontAlgn="auto" latinLnBrk="0" hangingPunct="1">
              <a:lnSpc>
                <a:spcPct val="90000"/>
              </a:lnSpc>
              <a:spcBef>
                <a:spcPct val="0"/>
              </a:spcBef>
              <a:spcAft>
                <a:spcPts val="0"/>
              </a:spcAft>
              <a:buClrTx/>
              <a:buSzTx/>
              <a:buFontTx/>
              <a:buNone/>
              <a:tabLst/>
              <a:defRPr/>
            </a:pPr>
            <a:r>
              <a:rPr lang="en-US" sz="1600" dirty="0">
                <a:solidFill>
                  <a:srgbClr val="FFFFFF"/>
                </a:solidFill>
                <a:latin typeface="IBM Plex Sans"/>
                <a:cs typeface="Arial"/>
              </a:rPr>
              <a:t>Swapnil Agrawal</a:t>
            </a:r>
            <a:endParaRPr kumimoji="0" lang="en-US" sz="1600" b="0" i="0" u="none" strike="noStrike" kern="1200" cap="none" spc="0" normalizeH="0" baseline="0" noProof="0" dirty="0">
              <a:ln>
                <a:noFill/>
              </a:ln>
              <a:solidFill>
                <a:srgbClr val="FFFFFF"/>
              </a:solidFill>
              <a:effectLst/>
              <a:uLnTx/>
              <a:uFillTx/>
              <a:latin typeface="IBM Plex Sans"/>
              <a:cs typeface="Arial"/>
            </a:endParaRPr>
          </a:p>
          <a:p>
            <a:pPr lvl="0" defTabSz="457189">
              <a:defRPr/>
            </a:pPr>
            <a:r>
              <a:rPr lang="en-US" sz="1400" dirty="0">
                <a:solidFill>
                  <a:srgbClr val="FFFFFF"/>
                </a:solidFill>
                <a:latin typeface="IBM Plex Sans"/>
                <a:cs typeface="Arial"/>
              </a:rPr>
              <a:t>Americas Technical Lead, Business Automation SWAT</a:t>
            </a:r>
          </a:p>
          <a:p>
            <a:pPr marL="0" marR="0" lvl="0" indent="0" algn="l" defTabSz="457189" rtl="0" eaLnBrk="1" fontAlgn="auto" latinLnBrk="0" hangingPunct="1">
              <a:lnSpc>
                <a:spcPct val="90000"/>
              </a:lnSpc>
              <a:spcBef>
                <a:spcPct val="0"/>
              </a:spcBef>
              <a:spcAft>
                <a:spcPts val="0"/>
              </a:spcAft>
              <a:buClrTx/>
              <a:buSzTx/>
              <a:buFontTx/>
              <a:buNone/>
              <a:tabLst/>
              <a:defRPr/>
            </a:pPr>
            <a:endParaRPr lang="en-US" sz="1800" dirty="0">
              <a:solidFill>
                <a:srgbClr val="FFFFFF"/>
              </a:solidFill>
              <a:latin typeface="IBM Plex Sans" panose="020B0503050203000203" pitchFamily="34" charset="0"/>
            </a:endParaRPr>
          </a:p>
        </p:txBody>
      </p:sp>
      <p:pic>
        <p:nvPicPr>
          <p:cNvPr id="3" name="Picture 2">
            <a:extLst>
              <a:ext uri="{FF2B5EF4-FFF2-40B4-BE49-F238E27FC236}">
                <a16:creationId xmlns:a16="http://schemas.microsoft.com/office/drawing/2014/main" id="{6AA5C71A-9C8F-4A41-BD46-9DC505AF34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3812" y="4721001"/>
            <a:ext cx="521589" cy="211455"/>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3A31FB3F-EF00-A144-A40B-19CA9A8162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85172" y="1923683"/>
            <a:ext cx="1525814" cy="1319367"/>
          </a:xfrm>
          <a:prstGeom prst="rect">
            <a:avLst/>
          </a:prstGeom>
        </p:spPr>
      </p:pic>
      <p:sp>
        <p:nvSpPr>
          <p:cNvPr id="7" name="Rectangle 6">
            <a:extLst>
              <a:ext uri="{FF2B5EF4-FFF2-40B4-BE49-F238E27FC236}">
                <a16:creationId xmlns:a16="http://schemas.microsoft.com/office/drawing/2014/main" id="{3864B9E8-1B71-497D-8560-149B3464DDEF}"/>
              </a:ext>
            </a:extLst>
          </p:cNvPr>
          <p:cNvSpPr/>
          <p:nvPr/>
        </p:nvSpPr>
        <p:spPr bwMode="auto">
          <a:xfrm>
            <a:off x="1955990" y="2209800"/>
            <a:ext cx="3524549" cy="1205346"/>
          </a:xfrm>
          <a:prstGeom prst="rect">
            <a:avLst/>
          </a:prstGeom>
          <a:solidFill>
            <a:schemeClr val="accent2"/>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algn="ctr"/>
            <a:r>
              <a:rPr lang="de-DE" sz="1600" dirty="0">
                <a:solidFill>
                  <a:schemeClr val="bg1"/>
                </a:solidFill>
                <a:latin typeface="IBM Plex Sans" charset="0"/>
                <a:ea typeface="IBM Plex Sans" charset="0"/>
                <a:cs typeface="IBM Plex Sans" charset="0"/>
              </a:rPr>
              <a:t>We start at 9:10am UTC-4:00h (Eastern Daylight Time)</a:t>
            </a:r>
          </a:p>
        </p:txBody>
      </p:sp>
      <p:sp>
        <p:nvSpPr>
          <p:cNvPr id="9" name="Footer Placeholder 6">
            <a:extLst>
              <a:ext uri="{FF2B5EF4-FFF2-40B4-BE49-F238E27FC236}">
                <a16:creationId xmlns:a16="http://schemas.microsoft.com/office/drawing/2014/main" id="{59BFBAB7-9B0F-CC44-BCC6-20CE61F54339}"/>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05489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4266C1-F340-C44F-BA4A-1199FC698084}"/>
              </a:ext>
            </a:extLst>
          </p:cNvPr>
          <p:cNvGrpSpPr/>
          <p:nvPr/>
        </p:nvGrpSpPr>
        <p:grpSpPr>
          <a:xfrm>
            <a:off x="305564" y="3398479"/>
            <a:ext cx="6934634" cy="1149148"/>
            <a:chOff x="587533" y="5168163"/>
            <a:chExt cx="9246179" cy="1532197"/>
          </a:xfrm>
        </p:grpSpPr>
        <p:sp>
          <p:nvSpPr>
            <p:cNvPr id="90" name="TextBox 89">
              <a:extLst>
                <a:ext uri="{FF2B5EF4-FFF2-40B4-BE49-F238E27FC236}">
                  <a16:creationId xmlns:a16="http://schemas.microsoft.com/office/drawing/2014/main" id="{539CEA06-E757-B642-8D9E-2C14E770B744}"/>
                </a:ext>
              </a:extLst>
            </p:cNvPr>
            <p:cNvSpPr txBox="1"/>
            <p:nvPr/>
          </p:nvSpPr>
          <p:spPr>
            <a:xfrm>
              <a:off x="4180049" y="5183194"/>
              <a:ext cx="2833789" cy="369332"/>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IBM Plex Sans"/>
                </a:rPr>
                <a:t>Hybrid cloud platform</a:t>
              </a:r>
              <a:endParaRPr kumimoji="0" lang="en-US" sz="1200" b="1" i="0" u="none" strike="noStrike" kern="0" cap="none" spc="0" normalizeH="0" baseline="0" noProof="0" dirty="0">
                <a:ln>
                  <a:noFill/>
                </a:ln>
                <a:solidFill>
                  <a:srgbClr val="FFFFFF">
                    <a:lumMod val="65000"/>
                  </a:srgbClr>
                </a:solidFill>
                <a:effectLst/>
                <a:uLnTx/>
                <a:uFillTx/>
                <a:latin typeface="IBM Plex Sans"/>
              </a:endParaRPr>
            </a:p>
          </p:txBody>
        </p:sp>
        <p:pic>
          <p:nvPicPr>
            <p:cNvPr id="91" name="Picture 38" descr="Picture 38">
              <a:extLst>
                <a:ext uri="{FF2B5EF4-FFF2-40B4-BE49-F238E27FC236}">
                  <a16:creationId xmlns:a16="http://schemas.microsoft.com/office/drawing/2014/main" id="{CD4BF9CB-B96C-834C-9B77-E6E264708F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2064" y="6380357"/>
              <a:ext cx="249707" cy="185884"/>
            </a:xfrm>
            <a:prstGeom prst="rect">
              <a:avLst/>
            </a:prstGeom>
            <a:ln w="12700">
              <a:miter lim="400000"/>
            </a:ln>
          </p:spPr>
        </p:pic>
        <p:pic>
          <p:nvPicPr>
            <p:cNvPr id="92" name="Picture 39" descr="Picture 39">
              <a:extLst>
                <a:ext uri="{FF2B5EF4-FFF2-40B4-BE49-F238E27FC236}">
                  <a16:creationId xmlns:a16="http://schemas.microsoft.com/office/drawing/2014/main" id="{29AA8C0A-6B04-0642-8482-CC8DFE84B0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2946" y="6380357"/>
              <a:ext cx="200658" cy="185882"/>
            </a:xfrm>
            <a:prstGeom prst="rect">
              <a:avLst/>
            </a:prstGeom>
            <a:ln w="12700">
              <a:miter lim="400000"/>
            </a:ln>
          </p:spPr>
        </p:pic>
        <p:pic>
          <p:nvPicPr>
            <p:cNvPr id="93" name="Picture 40" descr="Picture 40">
              <a:extLst>
                <a:ext uri="{FF2B5EF4-FFF2-40B4-BE49-F238E27FC236}">
                  <a16:creationId xmlns:a16="http://schemas.microsoft.com/office/drawing/2014/main" id="{35E7D737-D4C8-514D-BAD2-81947872C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99285" y="6397976"/>
              <a:ext cx="334427" cy="185882"/>
            </a:xfrm>
            <a:prstGeom prst="rect">
              <a:avLst/>
            </a:prstGeom>
            <a:ln w="12700">
              <a:miter lim="400000"/>
            </a:ln>
          </p:spPr>
        </p:pic>
        <p:pic>
          <p:nvPicPr>
            <p:cNvPr id="94" name="Picture 45" descr="Picture 45">
              <a:extLst>
                <a:ext uri="{FF2B5EF4-FFF2-40B4-BE49-F238E27FC236}">
                  <a16:creationId xmlns:a16="http://schemas.microsoft.com/office/drawing/2014/main" id="{4CD2457E-57FA-914E-BED9-957906A130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2617" y="6221752"/>
              <a:ext cx="530076" cy="478608"/>
            </a:xfrm>
            <a:prstGeom prst="rect">
              <a:avLst/>
            </a:prstGeom>
            <a:ln w="12700">
              <a:miter lim="400000"/>
            </a:ln>
          </p:spPr>
        </p:pic>
        <p:pic>
          <p:nvPicPr>
            <p:cNvPr id="96" name="Picture 95" descr="A picture containing drawing, plate&#10;&#10;Description automatically generated">
              <a:extLst>
                <a:ext uri="{FF2B5EF4-FFF2-40B4-BE49-F238E27FC236}">
                  <a16:creationId xmlns:a16="http://schemas.microsoft.com/office/drawing/2014/main" id="{A943A796-CBC7-2743-AD1C-AEBA0528BA8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04285" y="5178396"/>
              <a:ext cx="813005" cy="291970"/>
            </a:xfrm>
            <a:prstGeom prst="rect">
              <a:avLst/>
            </a:prstGeom>
          </p:spPr>
        </p:pic>
        <p:cxnSp>
          <p:nvCxnSpPr>
            <p:cNvPr id="86" name="Straight Connector 85">
              <a:extLst>
                <a:ext uri="{FF2B5EF4-FFF2-40B4-BE49-F238E27FC236}">
                  <a16:creationId xmlns:a16="http://schemas.microsoft.com/office/drawing/2014/main" id="{B8D9617D-CA64-124D-AE17-D2146A84459E}"/>
                </a:ext>
              </a:extLst>
            </p:cNvPr>
            <p:cNvCxnSpPr>
              <a:cxnSpLocks/>
            </p:cNvCxnSpPr>
            <p:nvPr/>
          </p:nvCxnSpPr>
          <p:spPr>
            <a:xfrm>
              <a:off x="3300158" y="5586562"/>
              <a:ext cx="5577840" cy="0"/>
            </a:xfrm>
            <a:prstGeom prst="line">
              <a:avLst/>
            </a:prstGeom>
            <a:noFill/>
            <a:ln w="12700" cap="flat">
              <a:solidFill>
                <a:schemeClr val="tx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E33AC07F-EC33-FA4A-B062-443A336B7794}"/>
                </a:ext>
              </a:extLst>
            </p:cNvPr>
            <p:cNvSpPr txBox="1"/>
            <p:nvPr/>
          </p:nvSpPr>
          <p:spPr>
            <a:xfrm>
              <a:off x="587533" y="5168163"/>
              <a:ext cx="2459251" cy="1107996"/>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Enable software to run anywhere, on any cloud, as agile cloud-native services</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pic>
        <p:nvPicPr>
          <p:cNvPr id="13336" name="Picture 24" descr="Site Reliability Automation logo">
            <a:extLst>
              <a:ext uri="{FF2B5EF4-FFF2-40B4-BE49-F238E27FC236}">
                <a16:creationId xmlns:a16="http://schemas.microsoft.com/office/drawing/2014/main" id="{77BEEF31-4D0F-F64D-B196-5BE52B8D121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606243" y="5922693"/>
            <a:ext cx="88806" cy="91694"/>
          </a:xfrm>
          <a:prstGeom prst="rect">
            <a:avLst/>
          </a:prstGeom>
          <a:noFill/>
          <a:extLst>
            <a:ext uri="{909E8E84-426E-40DD-AFC4-6F175D3DCCD1}">
              <a14:hiddenFill xmlns:a14="http://schemas.microsoft.com/office/drawing/2010/main">
                <a:solidFill>
                  <a:srgbClr val="FFFFFF"/>
                </a:solidFill>
              </a14:hiddenFill>
            </a:ext>
          </a:extLst>
        </p:spPr>
      </p:pic>
      <p:sp>
        <p:nvSpPr>
          <p:cNvPr id="241" name="Title 4">
            <a:extLst>
              <a:ext uri="{FF2B5EF4-FFF2-40B4-BE49-F238E27FC236}">
                <a16:creationId xmlns:a16="http://schemas.microsoft.com/office/drawing/2014/main" id="{C0F63C81-377C-7349-92A6-CEDC4884EE1F}"/>
              </a:ext>
            </a:extLst>
          </p:cNvPr>
          <p:cNvSpPr>
            <a:spLocks noGrp="1"/>
          </p:cNvSpPr>
          <p:nvPr>
            <p:ph type="title"/>
          </p:nvPr>
        </p:nvSpPr>
        <p:spPr>
          <a:xfrm>
            <a:off x="214346" y="201169"/>
            <a:ext cx="8525052" cy="359414"/>
          </a:xfrm>
        </p:spPr>
        <p:txBody>
          <a:bodyPr>
            <a:noAutofit/>
          </a:bodyPr>
          <a:lstStyle/>
          <a:p>
            <a:pPr defTabSz="456731"/>
            <a:r>
              <a:rPr lang="en-US" dirty="0"/>
              <a:t>The IBM hybrid cloud software approach</a:t>
            </a:r>
          </a:p>
        </p:txBody>
      </p:sp>
      <p:grpSp>
        <p:nvGrpSpPr>
          <p:cNvPr id="8" name="Group 7">
            <a:extLst>
              <a:ext uri="{FF2B5EF4-FFF2-40B4-BE49-F238E27FC236}">
                <a16:creationId xmlns:a16="http://schemas.microsoft.com/office/drawing/2014/main" id="{9379D911-78B0-C144-AD85-277F99DB0DE9}"/>
              </a:ext>
            </a:extLst>
          </p:cNvPr>
          <p:cNvGrpSpPr/>
          <p:nvPr/>
        </p:nvGrpSpPr>
        <p:grpSpPr>
          <a:xfrm>
            <a:off x="291307" y="2147679"/>
            <a:ext cx="5483795" cy="830997"/>
            <a:chOff x="568524" y="3134507"/>
            <a:chExt cx="7311726" cy="1107996"/>
          </a:xfrm>
        </p:grpSpPr>
        <p:cxnSp>
          <p:nvCxnSpPr>
            <p:cNvPr id="118" name="Straight Connector 117">
              <a:extLst>
                <a:ext uri="{FF2B5EF4-FFF2-40B4-BE49-F238E27FC236}">
                  <a16:creationId xmlns:a16="http://schemas.microsoft.com/office/drawing/2014/main" id="{4024E5DC-BA3B-9B4A-8857-B17064637731}"/>
                </a:ext>
              </a:extLst>
            </p:cNvPr>
            <p:cNvCxnSpPr>
              <a:cxnSpLocks/>
            </p:cNvCxnSpPr>
            <p:nvPr/>
          </p:nvCxnSpPr>
          <p:spPr>
            <a:xfrm>
              <a:off x="3308250" y="3684816"/>
              <a:ext cx="4572000" cy="0"/>
            </a:xfrm>
            <a:prstGeom prst="line">
              <a:avLst/>
            </a:prstGeom>
            <a:noFill/>
            <a:ln w="12700" cap="flat">
              <a:solidFill>
                <a:schemeClr val="tx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7" name="TextBox 116">
              <a:extLst>
                <a:ext uri="{FF2B5EF4-FFF2-40B4-BE49-F238E27FC236}">
                  <a16:creationId xmlns:a16="http://schemas.microsoft.com/office/drawing/2014/main" id="{537070ED-0AD1-6D48-97D7-26176AF33C72}"/>
                </a:ext>
              </a:extLst>
            </p:cNvPr>
            <p:cNvSpPr txBox="1"/>
            <p:nvPr/>
          </p:nvSpPr>
          <p:spPr>
            <a:xfrm>
              <a:off x="4581065" y="3309610"/>
              <a:ext cx="2629164" cy="36933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IBM Plex Sans"/>
                </a:rPr>
                <a:t>Cloud Paks</a:t>
              </a:r>
              <a:endParaRPr kumimoji="0" lang="en-US" sz="1200" b="1" i="0" u="none" strike="noStrike" kern="0" cap="none" spc="0" normalizeH="0" baseline="0" noProof="0" dirty="0">
                <a:ln>
                  <a:noFill/>
                </a:ln>
                <a:solidFill>
                  <a:srgbClr val="FFFFFF">
                    <a:lumMod val="65000"/>
                  </a:srgbClr>
                </a:solidFill>
                <a:effectLst/>
                <a:uLnTx/>
                <a:uFillTx/>
                <a:latin typeface="IBM Plex Sans"/>
              </a:endParaRPr>
            </a:p>
          </p:txBody>
        </p:sp>
        <p:sp>
          <p:nvSpPr>
            <p:cNvPr id="127" name="TextBox 126">
              <a:extLst>
                <a:ext uri="{FF2B5EF4-FFF2-40B4-BE49-F238E27FC236}">
                  <a16:creationId xmlns:a16="http://schemas.microsoft.com/office/drawing/2014/main" id="{96635938-8DB9-464A-9FA6-1D874BB1CC0C}"/>
                </a:ext>
              </a:extLst>
            </p:cNvPr>
            <p:cNvSpPr txBox="1"/>
            <p:nvPr/>
          </p:nvSpPr>
          <p:spPr>
            <a:xfrm>
              <a:off x="568524" y="3134507"/>
              <a:ext cx="2650828" cy="1107996"/>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Unify and simplify software experiences </a:t>
              </a:r>
              <a:br>
                <a:rPr kumimoji="0" lang="en-US" sz="1200" b="0" i="0" u="none" strike="noStrike" kern="0" cap="none" spc="0" normalizeH="0" baseline="0" noProof="0" dirty="0">
                  <a:ln>
                    <a:noFill/>
                  </a:ln>
                  <a:solidFill>
                    <a:srgbClr val="FFFFFF"/>
                  </a:solidFill>
                  <a:effectLst/>
                  <a:uLnTx/>
                  <a:uFillTx/>
                  <a:latin typeface="IBM Plex Sans"/>
                </a:rPr>
              </a:br>
              <a:r>
                <a:rPr kumimoji="0" lang="en-US" sz="1200" b="0" i="0" u="none" strike="noStrike" kern="0" cap="none" spc="0" normalizeH="0" baseline="0" noProof="0" dirty="0">
                  <a:ln>
                    <a:noFill/>
                  </a:ln>
                  <a:solidFill>
                    <a:srgbClr val="FFFFFF"/>
                  </a:solidFill>
                  <a:effectLst/>
                  <a:uLnTx/>
                  <a:uFillTx/>
                  <a:latin typeface="IBM Plex Sans"/>
                </a:rPr>
                <a:t>with seamless integration of related capabilities</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grpSp>
        <p:nvGrpSpPr>
          <p:cNvPr id="9" name="Group 8">
            <a:extLst>
              <a:ext uri="{FF2B5EF4-FFF2-40B4-BE49-F238E27FC236}">
                <a16:creationId xmlns:a16="http://schemas.microsoft.com/office/drawing/2014/main" id="{849D1F90-788B-6047-94A8-F37D16B62D34}"/>
              </a:ext>
            </a:extLst>
          </p:cNvPr>
          <p:cNvGrpSpPr/>
          <p:nvPr/>
        </p:nvGrpSpPr>
        <p:grpSpPr>
          <a:xfrm>
            <a:off x="291307" y="1023422"/>
            <a:ext cx="6171501" cy="830997"/>
            <a:chOff x="568524" y="1364562"/>
            <a:chExt cx="8228668" cy="1107997"/>
          </a:xfrm>
        </p:grpSpPr>
        <p:cxnSp>
          <p:nvCxnSpPr>
            <p:cNvPr id="97" name="Straight Connector 96">
              <a:extLst>
                <a:ext uri="{FF2B5EF4-FFF2-40B4-BE49-F238E27FC236}">
                  <a16:creationId xmlns:a16="http://schemas.microsoft.com/office/drawing/2014/main" id="{E1073AAD-27B0-E442-ADC7-B8E0F4A1E9CC}"/>
                </a:ext>
              </a:extLst>
            </p:cNvPr>
            <p:cNvCxnSpPr>
              <a:cxnSpLocks/>
            </p:cNvCxnSpPr>
            <p:nvPr/>
          </p:nvCxnSpPr>
          <p:spPr>
            <a:xfrm flipH="1">
              <a:off x="3219352" y="1833376"/>
              <a:ext cx="5577840" cy="0"/>
            </a:xfrm>
            <a:prstGeom prst="line">
              <a:avLst/>
            </a:prstGeom>
            <a:noFill/>
            <a:ln w="12700" cap="flat">
              <a:solidFill>
                <a:schemeClr val="tx2"/>
              </a:solidFill>
              <a:prstDash val="solid"/>
              <a:round/>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126" name="TextBox 125">
              <a:extLst>
                <a:ext uri="{FF2B5EF4-FFF2-40B4-BE49-F238E27FC236}">
                  <a16:creationId xmlns:a16="http://schemas.microsoft.com/office/drawing/2014/main" id="{65827F39-E280-4643-BD33-03D59E026265}"/>
                </a:ext>
              </a:extLst>
            </p:cNvPr>
            <p:cNvSpPr txBox="1"/>
            <p:nvPr/>
          </p:nvSpPr>
          <p:spPr>
            <a:xfrm>
              <a:off x="3904123" y="1430007"/>
              <a:ext cx="4469871" cy="369332"/>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IBM Plex Sans"/>
                </a:rPr>
                <a:t>Solutions, products and applications</a:t>
              </a:r>
              <a:endParaRPr kumimoji="0" lang="en-US" sz="1200" b="1" i="0" u="none" strike="noStrike" kern="0" cap="none" spc="0" normalizeH="0" baseline="0" noProof="0" dirty="0">
                <a:ln>
                  <a:noFill/>
                </a:ln>
                <a:solidFill>
                  <a:srgbClr val="FFFFFF">
                    <a:lumMod val="65000"/>
                  </a:srgbClr>
                </a:solidFill>
                <a:effectLst/>
                <a:uLnTx/>
                <a:uFillTx/>
                <a:latin typeface="IBM Plex Sans"/>
              </a:endParaRPr>
            </a:p>
          </p:txBody>
        </p:sp>
        <p:sp>
          <p:nvSpPr>
            <p:cNvPr id="129" name="TextBox 128">
              <a:extLst>
                <a:ext uri="{FF2B5EF4-FFF2-40B4-BE49-F238E27FC236}">
                  <a16:creationId xmlns:a16="http://schemas.microsoft.com/office/drawing/2014/main" id="{9EAC5A05-CDF4-7E45-B9EB-14EE6ED973D0}"/>
                </a:ext>
              </a:extLst>
            </p:cNvPr>
            <p:cNvSpPr txBox="1"/>
            <p:nvPr/>
          </p:nvSpPr>
          <p:spPr>
            <a:xfrm>
              <a:off x="568524" y="1364562"/>
              <a:ext cx="2435603" cy="1107997"/>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Deliver software for specific use cases or personas in Cloud Paks or cloud standalone </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grpSp>
        <p:nvGrpSpPr>
          <p:cNvPr id="16" name="Group 15">
            <a:extLst>
              <a:ext uri="{FF2B5EF4-FFF2-40B4-BE49-F238E27FC236}">
                <a16:creationId xmlns:a16="http://schemas.microsoft.com/office/drawing/2014/main" id="{B6EA3362-72DD-C84C-BD77-2C058EFE5684}"/>
              </a:ext>
            </a:extLst>
          </p:cNvPr>
          <p:cNvGrpSpPr/>
          <p:nvPr/>
        </p:nvGrpSpPr>
        <p:grpSpPr>
          <a:xfrm>
            <a:off x="7859477" y="643902"/>
            <a:ext cx="1428839" cy="1621582"/>
            <a:chOff x="10689809" y="1380046"/>
            <a:chExt cx="1905118" cy="2162108"/>
          </a:xfrm>
        </p:grpSpPr>
        <p:grpSp>
          <p:nvGrpSpPr>
            <p:cNvPr id="2" name="Group 1">
              <a:extLst>
                <a:ext uri="{FF2B5EF4-FFF2-40B4-BE49-F238E27FC236}">
                  <a16:creationId xmlns:a16="http://schemas.microsoft.com/office/drawing/2014/main" id="{0F7C2086-A9E8-9248-9BB5-5976FA143BEE}"/>
                </a:ext>
              </a:extLst>
            </p:cNvPr>
            <p:cNvGrpSpPr/>
            <p:nvPr/>
          </p:nvGrpSpPr>
          <p:grpSpPr>
            <a:xfrm>
              <a:off x="10689809" y="2065350"/>
              <a:ext cx="1905118" cy="1476804"/>
              <a:chOff x="10703664" y="2065350"/>
              <a:chExt cx="1905118" cy="1476804"/>
            </a:xfrm>
          </p:grpSpPr>
          <p:sp>
            <p:nvSpPr>
              <p:cNvPr id="123" name="TextBox 18">
                <a:extLst>
                  <a:ext uri="{FF2B5EF4-FFF2-40B4-BE49-F238E27FC236}">
                    <a16:creationId xmlns:a16="http://schemas.microsoft.com/office/drawing/2014/main" id="{C286382C-0B55-5C4D-960D-847FBD696672}"/>
                  </a:ext>
                </a:extLst>
              </p:cNvPr>
              <p:cNvSpPr txBox="1"/>
              <p:nvPr/>
            </p:nvSpPr>
            <p:spPr>
              <a:xfrm>
                <a:off x="10750039" y="2065350"/>
                <a:ext cx="724982" cy="307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defTabSz="685772">
                  <a:defRPr sz="1100" b="1"/>
                </a:lvl1pPr>
              </a:lstStyle>
              <a:p>
                <a:pPr marL="0" marR="0" lvl="0" indent="0" algn="l" defTabSz="514329"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SemiBold" panose="020B0503050203000203" pitchFamily="34" charset="77"/>
                  </a:rPr>
                  <a:t>Watson</a:t>
                </a:r>
                <a:endParaRPr kumimoji="0" sz="1050" b="1" i="0" u="none" strike="noStrike" kern="1200" cap="none" spc="0" normalizeH="0" baseline="0" noProof="0" dirty="0">
                  <a:ln>
                    <a:noFill/>
                  </a:ln>
                  <a:solidFill>
                    <a:srgbClr val="FFFFFF"/>
                  </a:solidFill>
                  <a:effectLst/>
                  <a:uLnTx/>
                  <a:uFillTx/>
                  <a:latin typeface="IBM Plex Sans SemiBold" panose="020B0503050203000203" pitchFamily="34" charset="77"/>
                </a:endParaRPr>
              </a:p>
            </p:txBody>
          </p:sp>
          <p:sp>
            <p:nvSpPr>
              <p:cNvPr id="130" name="TextBox 129">
                <a:extLst>
                  <a:ext uri="{FF2B5EF4-FFF2-40B4-BE49-F238E27FC236}">
                    <a16:creationId xmlns:a16="http://schemas.microsoft.com/office/drawing/2014/main" id="{F72657C9-BEAE-2C45-8441-9C3BEA36E228}"/>
                  </a:ext>
                </a:extLst>
              </p:cNvPr>
              <p:cNvSpPr txBox="1"/>
              <p:nvPr/>
            </p:nvSpPr>
            <p:spPr>
              <a:xfrm>
                <a:off x="10703664" y="2434158"/>
                <a:ext cx="1905118" cy="1107996"/>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Infuse AI </a:t>
                </a:r>
                <a:br>
                  <a:rPr kumimoji="0" lang="en-US" sz="1200" b="0" i="0" u="none" strike="noStrike" kern="0" cap="none" spc="0" normalizeH="0" baseline="0" noProof="0" dirty="0">
                    <a:ln>
                      <a:noFill/>
                    </a:ln>
                    <a:solidFill>
                      <a:srgbClr val="FFFFFF"/>
                    </a:solidFill>
                    <a:effectLst/>
                    <a:uLnTx/>
                    <a:uFillTx/>
                    <a:latin typeface="IBM Plex Sans"/>
                  </a:rPr>
                </a:br>
                <a:r>
                  <a:rPr kumimoji="0" lang="en-US" sz="1200" b="0" i="0" u="none" strike="noStrike" kern="0" cap="none" spc="0" normalizeH="0" baseline="0" noProof="0" dirty="0">
                    <a:ln>
                      <a:noFill/>
                    </a:ln>
                    <a:solidFill>
                      <a:srgbClr val="FFFFFF"/>
                    </a:solidFill>
                    <a:effectLst/>
                    <a:uLnTx/>
                    <a:uFillTx/>
                    <a:latin typeface="IBM Plex Sans"/>
                  </a:rPr>
                  <a:t>for business throughout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a:rPr>
                  <a:t>our software</a:t>
                </a:r>
                <a:endParaRPr kumimoji="0" lang="en-US" sz="1200" b="0" i="0" u="none" strike="noStrike" kern="0" cap="none" spc="0" normalizeH="0" baseline="0" noProof="0" dirty="0">
                  <a:ln>
                    <a:noFill/>
                  </a:ln>
                  <a:solidFill>
                    <a:srgbClr val="FFFFFF">
                      <a:lumMod val="65000"/>
                    </a:srgbClr>
                  </a:solidFill>
                  <a:effectLst/>
                  <a:uLnTx/>
                  <a:uFillTx/>
                  <a:latin typeface="IBM Plex Sans"/>
                </a:endParaRPr>
              </a:p>
            </p:txBody>
          </p:sp>
        </p:grpSp>
        <p:pic>
          <p:nvPicPr>
            <p:cNvPr id="85" name="Picture 84">
              <a:extLst>
                <a:ext uri="{FF2B5EF4-FFF2-40B4-BE49-F238E27FC236}">
                  <a16:creationId xmlns:a16="http://schemas.microsoft.com/office/drawing/2014/main" id="{4C000578-39BF-F041-B5CF-EF8864885CA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689809" y="1380046"/>
              <a:ext cx="771924" cy="765557"/>
            </a:xfrm>
            <a:prstGeom prst="rect">
              <a:avLst/>
            </a:prstGeom>
          </p:spPr>
        </p:pic>
      </p:grpSp>
      <p:pic>
        <p:nvPicPr>
          <p:cNvPr id="87" name="Picture 86">
            <a:extLst>
              <a:ext uri="{FF2B5EF4-FFF2-40B4-BE49-F238E27FC236}">
                <a16:creationId xmlns:a16="http://schemas.microsoft.com/office/drawing/2014/main" id="{3B28DC78-B722-584B-A76F-CF0B4F6D8C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32550" y="1245501"/>
            <a:ext cx="2326005" cy="2849880"/>
          </a:xfrm>
          <a:prstGeom prst="rect">
            <a:avLst/>
          </a:prstGeom>
        </p:spPr>
      </p:pic>
      <p:sp>
        <p:nvSpPr>
          <p:cNvPr id="28" name="Footer Placeholder 6">
            <a:extLst>
              <a:ext uri="{FF2B5EF4-FFF2-40B4-BE49-F238E27FC236}">
                <a16:creationId xmlns:a16="http://schemas.microsoft.com/office/drawing/2014/main" id="{5C41443C-8501-514B-9E29-D6ACD51C0AE4}"/>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latin typeface="IBM Plex Sans" panose="020B0503050203000203" pitchFamily="34" charset="77"/>
              </a:rPr>
              <a:t>IBM Software | © 2022 IBM Corporation</a:t>
            </a:r>
          </a:p>
        </p:txBody>
      </p:sp>
    </p:spTree>
    <p:extLst>
      <p:ext uri="{BB962C8B-B14F-4D97-AF65-F5344CB8AC3E}">
        <p14:creationId xmlns:p14="http://schemas.microsoft.com/office/powerpoint/2010/main" val="227759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517820B-E992-9949-8EFB-4B035A03A1FD}"/>
              </a:ext>
            </a:extLst>
          </p:cNvPr>
          <p:cNvSpPr/>
          <p:nvPr/>
        </p:nvSpPr>
        <p:spPr bwMode="auto">
          <a:xfrm>
            <a:off x="1002516" y="1016840"/>
            <a:ext cx="7909425" cy="1096163"/>
          </a:xfrm>
          <a:prstGeom prst="rect">
            <a:avLst/>
          </a:prstGeom>
          <a:solidFill>
            <a:srgbClr val="17171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 name="Title 1">
            <a:extLst>
              <a:ext uri="{FF2B5EF4-FFF2-40B4-BE49-F238E27FC236}">
                <a16:creationId xmlns:a16="http://schemas.microsoft.com/office/drawing/2014/main" id="{117A5A4A-AAB0-E243-A64D-C96803659BD2}"/>
              </a:ext>
            </a:extLst>
          </p:cNvPr>
          <p:cNvSpPr txBox="1">
            <a:spLocks/>
          </p:cNvSpPr>
          <p:nvPr/>
        </p:nvSpPr>
        <p:spPr>
          <a:xfrm>
            <a:off x="213719" y="203020"/>
            <a:ext cx="7870227" cy="32661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marL="0" marR="0" lvl="0" indent="0" algn="l" defTabSz="685457" rtl="0" eaLnBrk="1" fontAlgn="base" latinLnBrk="0" hangingPunct="1">
              <a:lnSpc>
                <a:spcPct val="90000"/>
              </a:lnSpc>
              <a:spcBef>
                <a:spcPct val="0"/>
              </a:spcBef>
              <a:spcAft>
                <a:spcPct val="0"/>
              </a:spcAft>
              <a:buClrTx/>
              <a:buSzTx/>
              <a:buFontTx/>
              <a:buNone/>
              <a:tabLst/>
              <a:defRPr/>
            </a:pPr>
            <a:r>
              <a:rPr kumimoji="0" lang="en-US" sz="2399" b="0" i="0" u="none" strike="noStrike" kern="0" cap="none" spc="0" normalizeH="0" baseline="0" noProof="0" dirty="0">
                <a:ln>
                  <a:noFill/>
                </a:ln>
                <a:solidFill>
                  <a:srgbClr val="FFFFFF"/>
                </a:solidFill>
                <a:effectLst/>
                <a:uLnTx/>
                <a:uFillTx/>
                <a:latin typeface="IBM Plex Sans" panose="020B0503050203000203" pitchFamily="34" charset="0"/>
              </a:rPr>
              <a:t>IBM Automation platform</a:t>
            </a:r>
            <a:br>
              <a:rPr kumimoji="0" lang="en-US" sz="2399"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1600" b="0" i="0" u="none" strike="noStrike" kern="0" cap="none" spc="0" normalizeH="0" baseline="0" noProof="0" dirty="0">
                <a:ln>
                  <a:noFill/>
                </a:ln>
                <a:solidFill>
                  <a:srgbClr val="FFFFFF"/>
                </a:solidFill>
                <a:effectLst/>
                <a:uLnTx/>
                <a:uFillTx/>
                <a:latin typeface="IBM Plex Sans" panose="020B0503050203000203" pitchFamily="34" charset="0"/>
              </a:rPr>
              <a:t>The most complete set of business and IT Automation services, powered by AI</a:t>
            </a:r>
          </a:p>
        </p:txBody>
      </p:sp>
      <p:sp>
        <p:nvSpPr>
          <p:cNvPr id="26" name="Title">
            <a:extLst>
              <a:ext uri="{FF2B5EF4-FFF2-40B4-BE49-F238E27FC236}">
                <a16:creationId xmlns:a16="http://schemas.microsoft.com/office/drawing/2014/main" id="{4AED9074-BBDA-C64F-A813-9EFA3C34E35C}"/>
              </a:ext>
            </a:extLst>
          </p:cNvPr>
          <p:cNvSpPr txBox="1">
            <a:spLocks/>
          </p:cNvSpPr>
          <p:nvPr/>
        </p:nvSpPr>
        <p:spPr>
          <a:xfrm>
            <a:off x="232060" y="1106841"/>
            <a:ext cx="770456" cy="43220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300"/>
              </a:spcAft>
              <a:buClrTx/>
              <a:buSzTx/>
              <a:buFontTx/>
              <a:buNone/>
              <a:tabLst/>
              <a:defRPr/>
            </a:pPr>
            <a: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t>Use cases</a:t>
            </a:r>
          </a:p>
        </p:txBody>
      </p:sp>
      <p:pic>
        <p:nvPicPr>
          <p:cNvPr id="17" name="Picture 16">
            <a:extLst>
              <a:ext uri="{FF2B5EF4-FFF2-40B4-BE49-F238E27FC236}">
                <a16:creationId xmlns:a16="http://schemas.microsoft.com/office/drawing/2014/main" id="{E5DBE6BD-B7F9-EB40-B265-45DE58FA428C}"/>
              </a:ext>
            </a:extLst>
          </p:cNvPr>
          <p:cNvPicPr>
            <a:picLocks noChangeAspect="1"/>
          </p:cNvPicPr>
          <p:nvPr/>
        </p:nvPicPr>
        <p:blipFill>
          <a:blip r:embed="rId3"/>
          <a:stretch>
            <a:fillRect/>
          </a:stretch>
        </p:blipFill>
        <p:spPr>
          <a:xfrm>
            <a:off x="2966862" y="1051934"/>
            <a:ext cx="33035" cy="1000746"/>
          </a:xfrm>
          <a:prstGeom prst="rect">
            <a:avLst/>
          </a:prstGeom>
        </p:spPr>
      </p:pic>
      <p:grpSp>
        <p:nvGrpSpPr>
          <p:cNvPr id="127" name="Group 126">
            <a:extLst>
              <a:ext uri="{FF2B5EF4-FFF2-40B4-BE49-F238E27FC236}">
                <a16:creationId xmlns:a16="http://schemas.microsoft.com/office/drawing/2014/main" id="{C7C6DC12-764F-AC4B-AF65-8649071A2894}"/>
              </a:ext>
            </a:extLst>
          </p:cNvPr>
          <p:cNvGrpSpPr/>
          <p:nvPr/>
        </p:nvGrpSpPr>
        <p:grpSpPr>
          <a:xfrm>
            <a:off x="1184546" y="1110860"/>
            <a:ext cx="1466021" cy="1121604"/>
            <a:chOff x="2009649" y="1609886"/>
            <a:chExt cx="1955713" cy="1360228"/>
          </a:xfrm>
        </p:grpSpPr>
        <p:sp>
          <p:nvSpPr>
            <p:cNvPr id="128" name="Title">
              <a:extLst>
                <a:ext uri="{FF2B5EF4-FFF2-40B4-BE49-F238E27FC236}">
                  <a16:creationId xmlns:a16="http://schemas.microsoft.com/office/drawing/2014/main" id="{2F71ED66-B6A3-AD4E-9DB0-25A9FE1C90CD}"/>
                </a:ext>
              </a:extLst>
            </p:cNvPr>
            <p:cNvSpPr txBox="1">
              <a:spLocks/>
            </p:cNvSpPr>
            <p:nvPr/>
          </p:nvSpPr>
          <p:spPr>
            <a:xfrm>
              <a:off x="2009649" y="1609886"/>
              <a:ext cx="1605508" cy="2002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Customer experience</a:t>
              </a:r>
            </a:p>
          </p:txBody>
        </p:sp>
        <p:sp>
          <p:nvSpPr>
            <p:cNvPr id="129" name="Title">
              <a:extLst>
                <a:ext uri="{FF2B5EF4-FFF2-40B4-BE49-F238E27FC236}">
                  <a16:creationId xmlns:a16="http://schemas.microsoft.com/office/drawing/2014/main" id="{A353E829-245D-DB47-9015-FC92F91F4D54}"/>
                </a:ext>
              </a:extLst>
            </p:cNvPr>
            <p:cNvSpPr txBox="1">
              <a:spLocks/>
            </p:cNvSpPr>
            <p:nvPr/>
          </p:nvSpPr>
          <p:spPr>
            <a:xfrm>
              <a:off x="2009649" y="1954420"/>
              <a:ext cx="1801010" cy="2040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Business operations</a:t>
              </a:r>
            </a:p>
          </p:txBody>
        </p:sp>
        <p:sp>
          <p:nvSpPr>
            <p:cNvPr id="130" name="Title">
              <a:extLst>
                <a:ext uri="{FF2B5EF4-FFF2-40B4-BE49-F238E27FC236}">
                  <a16:creationId xmlns:a16="http://schemas.microsoft.com/office/drawing/2014/main" id="{C970DBCC-F823-764E-A618-99EE8CA4A089}"/>
                </a:ext>
              </a:extLst>
            </p:cNvPr>
            <p:cNvSpPr txBox="1">
              <a:spLocks/>
            </p:cNvSpPr>
            <p:nvPr/>
          </p:nvSpPr>
          <p:spPr>
            <a:xfrm>
              <a:off x="2009649" y="2300178"/>
              <a:ext cx="1955713" cy="23530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Workforce management</a:t>
              </a:r>
            </a:p>
          </p:txBody>
        </p:sp>
        <p:sp>
          <p:nvSpPr>
            <p:cNvPr id="131" name="Title">
              <a:extLst>
                <a:ext uri="{FF2B5EF4-FFF2-40B4-BE49-F238E27FC236}">
                  <a16:creationId xmlns:a16="http://schemas.microsoft.com/office/drawing/2014/main" id="{1FB19B79-CECA-FA48-8D9A-0943972293EC}"/>
                </a:ext>
              </a:extLst>
            </p:cNvPr>
            <p:cNvSpPr txBox="1">
              <a:spLocks/>
            </p:cNvSpPr>
            <p:nvPr/>
          </p:nvSpPr>
          <p:spPr>
            <a:xfrm>
              <a:off x="2009649" y="2753856"/>
              <a:ext cx="1605508" cy="2162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endParaRPr kumimoji="0" lang="en-US" sz="750" b="0" i="0" u="none" strike="noStrike" kern="0" cap="none" spc="0" normalizeH="0" baseline="0" noProof="0" dirty="0">
                <a:ln>
                  <a:noFill/>
                </a:ln>
                <a:solidFill>
                  <a:srgbClr val="FFFFFE"/>
                </a:solidFill>
                <a:effectLst/>
                <a:uLnTx/>
                <a:uFillTx/>
                <a:latin typeface="IBM Plex Sans" panose="020B0503050203000203" pitchFamily="34" charset="77"/>
              </a:endParaRPr>
            </a:p>
          </p:txBody>
        </p:sp>
      </p:grpSp>
      <p:grpSp>
        <p:nvGrpSpPr>
          <p:cNvPr id="132" name="Group 131">
            <a:extLst>
              <a:ext uri="{FF2B5EF4-FFF2-40B4-BE49-F238E27FC236}">
                <a16:creationId xmlns:a16="http://schemas.microsoft.com/office/drawing/2014/main" id="{E9525F10-633D-C048-8254-E23DF53B9FBD}"/>
              </a:ext>
            </a:extLst>
          </p:cNvPr>
          <p:cNvGrpSpPr/>
          <p:nvPr/>
        </p:nvGrpSpPr>
        <p:grpSpPr>
          <a:xfrm>
            <a:off x="3145765" y="1105341"/>
            <a:ext cx="1599881" cy="804287"/>
            <a:chOff x="2009647" y="1599051"/>
            <a:chExt cx="1861443" cy="975402"/>
          </a:xfrm>
        </p:grpSpPr>
        <p:sp>
          <p:nvSpPr>
            <p:cNvPr id="133" name="Title">
              <a:extLst>
                <a:ext uri="{FF2B5EF4-FFF2-40B4-BE49-F238E27FC236}">
                  <a16:creationId xmlns:a16="http://schemas.microsoft.com/office/drawing/2014/main" id="{4D736906-CF7C-754A-9D9F-802B2B4D05BE}"/>
                </a:ext>
              </a:extLst>
            </p:cNvPr>
            <p:cNvSpPr txBox="1">
              <a:spLocks/>
            </p:cNvSpPr>
            <p:nvPr/>
          </p:nvSpPr>
          <p:spPr>
            <a:xfrm>
              <a:off x="2009648" y="1599051"/>
              <a:ext cx="1861441" cy="18455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342462" rtl="0" eaLnBrk="1" fontAlgn="auto" latinLnBrk="0" hangingPunct="1">
                <a:lnSpc>
                  <a:spcPct val="100000"/>
                </a:lnSpc>
                <a:spcBef>
                  <a:spcPts val="0"/>
                </a:spcBef>
                <a:spcAft>
                  <a:spcPts val="56"/>
                </a:spcAft>
                <a:buClrTx/>
                <a:buSzTx/>
                <a:buFontTx/>
                <a:buNone/>
                <a:tabLst/>
                <a:defRPr/>
              </a:pPr>
              <a:r>
                <a:rPr kumimoji="0" lang="en-US" sz="825" b="0" i="0" u="none" strike="noStrike" kern="0" cap="none" spc="0" normalizeH="0" baseline="0" noProof="0" dirty="0">
                  <a:ln>
                    <a:noFill/>
                  </a:ln>
                  <a:solidFill>
                    <a:srgbClr val="FFFFFE"/>
                  </a:solidFill>
                  <a:effectLst/>
                  <a:uLnTx/>
                  <a:uFillTx/>
                  <a:latin typeface="IBM Plex Sans" panose="020B0503050203000203" pitchFamily="34" charset="77"/>
                </a:rPr>
                <a:t>App and infrastructure stability </a:t>
              </a:r>
            </a:p>
          </p:txBody>
        </p:sp>
        <p:sp>
          <p:nvSpPr>
            <p:cNvPr id="136" name="Title">
              <a:extLst>
                <a:ext uri="{FF2B5EF4-FFF2-40B4-BE49-F238E27FC236}">
                  <a16:creationId xmlns:a16="http://schemas.microsoft.com/office/drawing/2014/main" id="{C57FC557-1327-934F-8945-53539B0DEA47}"/>
                </a:ext>
              </a:extLst>
            </p:cNvPr>
            <p:cNvSpPr txBox="1">
              <a:spLocks/>
            </p:cNvSpPr>
            <p:nvPr/>
          </p:nvSpPr>
          <p:spPr>
            <a:xfrm>
              <a:off x="2009647" y="2315084"/>
              <a:ext cx="1861443" cy="25936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342462" rtl="0" eaLnBrk="1" fontAlgn="auto" latinLnBrk="0" hangingPunct="1">
                <a:lnSpc>
                  <a:spcPct val="100000"/>
                </a:lnSpc>
                <a:spcBef>
                  <a:spcPts val="0"/>
                </a:spcBef>
                <a:spcAft>
                  <a:spcPts val="56"/>
                </a:spcAft>
                <a:buClrTx/>
                <a:buSzTx/>
                <a:buFontTx/>
                <a:buNone/>
                <a:tabLst/>
                <a:defRPr/>
              </a:pPr>
              <a:r>
                <a:rPr kumimoji="0" lang="en-US" sz="825" b="0" i="0" u="none" strike="noStrike" kern="0" cap="none" spc="0" normalizeH="0" baseline="0" noProof="0" dirty="0">
                  <a:ln>
                    <a:noFill/>
                  </a:ln>
                  <a:solidFill>
                    <a:srgbClr val="FFFFFE"/>
                  </a:solidFill>
                  <a:effectLst/>
                  <a:uLnTx/>
                  <a:uFillTx/>
                  <a:latin typeface="IBM Plex Sans" panose="020B0503050203000203" pitchFamily="34" charset="77"/>
                </a:rPr>
                <a:t>Optimize AIOps</a:t>
              </a:r>
            </a:p>
          </p:txBody>
        </p:sp>
        <p:sp>
          <p:nvSpPr>
            <p:cNvPr id="72" name="Title">
              <a:extLst>
                <a:ext uri="{FF2B5EF4-FFF2-40B4-BE49-F238E27FC236}">
                  <a16:creationId xmlns:a16="http://schemas.microsoft.com/office/drawing/2014/main" id="{15F2DB82-D3C2-B54B-ADFC-E53E4C884274}"/>
                </a:ext>
              </a:extLst>
            </p:cNvPr>
            <p:cNvSpPr txBox="1">
              <a:spLocks/>
            </p:cNvSpPr>
            <p:nvPr/>
          </p:nvSpPr>
          <p:spPr>
            <a:xfrm>
              <a:off x="2009648" y="1952328"/>
              <a:ext cx="1605508" cy="2040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342462" rtl="0" eaLnBrk="1" fontAlgn="auto" latinLnBrk="0" hangingPunct="1">
                <a:lnSpc>
                  <a:spcPct val="100000"/>
                </a:lnSpc>
                <a:spcBef>
                  <a:spcPts val="0"/>
                </a:spcBef>
                <a:spcAft>
                  <a:spcPts val="56"/>
                </a:spcAft>
                <a:buClrTx/>
                <a:buSzTx/>
                <a:buFontTx/>
                <a:buNone/>
                <a:tabLst/>
                <a:defRPr/>
              </a:pPr>
              <a:r>
                <a:rPr kumimoji="0" lang="en-US" sz="825" b="0" i="0" u="none" strike="noStrike" kern="0" cap="none" spc="0" normalizeH="0" baseline="0" noProof="0" dirty="0">
                  <a:ln>
                    <a:noFill/>
                  </a:ln>
                  <a:solidFill>
                    <a:srgbClr val="FFFFFE"/>
                  </a:solidFill>
                  <a:effectLst/>
                  <a:uLnTx/>
                  <a:uFillTx/>
                  <a:latin typeface="IBM Plex Sans" panose="020B0503050203000203" pitchFamily="34" charset="77"/>
                </a:rPr>
                <a:t>Platform operations</a:t>
              </a:r>
            </a:p>
          </p:txBody>
        </p:sp>
      </p:grpSp>
      <p:grpSp>
        <p:nvGrpSpPr>
          <p:cNvPr id="137" name="Group 136">
            <a:extLst>
              <a:ext uri="{FF2B5EF4-FFF2-40B4-BE49-F238E27FC236}">
                <a16:creationId xmlns:a16="http://schemas.microsoft.com/office/drawing/2014/main" id="{09F5C3E9-B488-5D4A-8C8D-32B349312B98}"/>
              </a:ext>
            </a:extLst>
          </p:cNvPr>
          <p:cNvGrpSpPr/>
          <p:nvPr/>
        </p:nvGrpSpPr>
        <p:grpSpPr>
          <a:xfrm>
            <a:off x="5095901" y="1110721"/>
            <a:ext cx="1364843" cy="770444"/>
            <a:chOff x="2009649" y="1583412"/>
            <a:chExt cx="1950526" cy="934360"/>
          </a:xfrm>
        </p:grpSpPr>
        <p:sp>
          <p:nvSpPr>
            <p:cNvPr id="138" name="Title">
              <a:extLst>
                <a:ext uri="{FF2B5EF4-FFF2-40B4-BE49-F238E27FC236}">
                  <a16:creationId xmlns:a16="http://schemas.microsoft.com/office/drawing/2014/main" id="{4EA0EF50-1FBA-884E-9670-CC9218C611AB}"/>
                </a:ext>
              </a:extLst>
            </p:cNvPr>
            <p:cNvSpPr txBox="1">
              <a:spLocks/>
            </p:cNvSpPr>
            <p:nvPr/>
          </p:nvSpPr>
          <p:spPr>
            <a:xfrm>
              <a:off x="2009649" y="1583412"/>
              <a:ext cx="1950526" cy="12300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Hybrid cloud integration</a:t>
              </a:r>
            </a:p>
            <a:p>
              <a:pPr marL="0" marR="0" lvl="0" indent="0" algn="l" defTabSz="456503" rtl="0" eaLnBrk="1" fontAlgn="auto" latinLnBrk="0" hangingPunct="1">
                <a:lnSpc>
                  <a:spcPct val="100000"/>
                </a:lnSpc>
                <a:spcBef>
                  <a:spcPts val="0"/>
                </a:spcBef>
                <a:spcAft>
                  <a:spcPts val="75"/>
                </a:spcAft>
                <a:buClrTx/>
                <a:buSzTx/>
                <a:buFontTx/>
                <a:buNone/>
                <a:tabLst/>
                <a:defRPr/>
              </a:pPr>
              <a:endParaRPr kumimoji="0" lang="en-US" sz="800" b="0" i="0" u="none" strike="noStrike" kern="0" cap="none" spc="0" normalizeH="0" baseline="0" noProof="0" dirty="0">
                <a:ln>
                  <a:noFill/>
                </a:ln>
                <a:solidFill>
                  <a:srgbClr val="FFFFFE"/>
                </a:solidFill>
                <a:effectLst/>
                <a:uLnTx/>
                <a:uFillTx/>
                <a:latin typeface="IBM Plex Sans" panose="020B0503050203000203" pitchFamily="34" charset="77"/>
              </a:endParaRPr>
            </a:p>
          </p:txBody>
        </p:sp>
        <p:sp>
          <p:nvSpPr>
            <p:cNvPr id="139" name="Title">
              <a:extLst>
                <a:ext uri="{FF2B5EF4-FFF2-40B4-BE49-F238E27FC236}">
                  <a16:creationId xmlns:a16="http://schemas.microsoft.com/office/drawing/2014/main" id="{7F0BBE47-2189-1641-80D1-75B35A7E44E4}"/>
                </a:ext>
              </a:extLst>
            </p:cNvPr>
            <p:cNvSpPr txBox="1">
              <a:spLocks/>
            </p:cNvSpPr>
            <p:nvPr/>
          </p:nvSpPr>
          <p:spPr>
            <a:xfrm>
              <a:off x="2009649" y="1936072"/>
              <a:ext cx="1605508" cy="2040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Real-time analytics</a:t>
              </a:r>
            </a:p>
          </p:txBody>
        </p:sp>
        <p:sp>
          <p:nvSpPr>
            <p:cNvPr id="140" name="Title">
              <a:extLst>
                <a:ext uri="{FF2B5EF4-FFF2-40B4-BE49-F238E27FC236}">
                  <a16:creationId xmlns:a16="http://schemas.microsoft.com/office/drawing/2014/main" id="{B547A849-ABEC-D043-A6BA-9D47D21BBF15}"/>
                </a:ext>
              </a:extLst>
            </p:cNvPr>
            <p:cNvSpPr txBox="1">
              <a:spLocks/>
            </p:cNvSpPr>
            <p:nvPr/>
          </p:nvSpPr>
          <p:spPr>
            <a:xfrm>
              <a:off x="2009649" y="2295824"/>
              <a:ext cx="1803227" cy="22194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Transactional integrity</a:t>
              </a:r>
            </a:p>
          </p:txBody>
        </p:sp>
      </p:grpSp>
      <p:grpSp>
        <p:nvGrpSpPr>
          <p:cNvPr id="141" name="Group 140">
            <a:extLst>
              <a:ext uri="{FF2B5EF4-FFF2-40B4-BE49-F238E27FC236}">
                <a16:creationId xmlns:a16="http://schemas.microsoft.com/office/drawing/2014/main" id="{4F8E99CA-64F7-574C-99A9-3BC9A52E1AF2}"/>
              </a:ext>
            </a:extLst>
          </p:cNvPr>
          <p:cNvGrpSpPr/>
          <p:nvPr/>
        </p:nvGrpSpPr>
        <p:grpSpPr>
          <a:xfrm>
            <a:off x="7082758" y="1103461"/>
            <a:ext cx="1662647" cy="758834"/>
            <a:chOff x="2009648" y="1575180"/>
            <a:chExt cx="2152318" cy="920278"/>
          </a:xfrm>
        </p:grpSpPr>
        <p:sp>
          <p:nvSpPr>
            <p:cNvPr id="142" name="Title">
              <a:extLst>
                <a:ext uri="{FF2B5EF4-FFF2-40B4-BE49-F238E27FC236}">
                  <a16:creationId xmlns:a16="http://schemas.microsoft.com/office/drawing/2014/main" id="{09CEB727-A290-EA47-BB21-EBD81C04CCFF}"/>
                </a:ext>
              </a:extLst>
            </p:cNvPr>
            <p:cNvSpPr txBox="1">
              <a:spLocks/>
            </p:cNvSpPr>
            <p:nvPr/>
          </p:nvSpPr>
          <p:spPr>
            <a:xfrm>
              <a:off x="2009649" y="1575180"/>
              <a:ext cx="1959929" cy="26101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Site deployment automation</a:t>
              </a:r>
            </a:p>
          </p:txBody>
        </p:sp>
        <p:sp>
          <p:nvSpPr>
            <p:cNvPr id="143" name="Title">
              <a:extLst>
                <a:ext uri="{FF2B5EF4-FFF2-40B4-BE49-F238E27FC236}">
                  <a16:creationId xmlns:a16="http://schemas.microsoft.com/office/drawing/2014/main" id="{1CB456F1-4930-B644-9279-13758BAEF626}"/>
                </a:ext>
              </a:extLst>
            </p:cNvPr>
            <p:cNvSpPr txBox="1">
              <a:spLocks/>
            </p:cNvSpPr>
            <p:nvPr/>
          </p:nvSpPr>
          <p:spPr>
            <a:xfrm>
              <a:off x="2009648" y="1930736"/>
              <a:ext cx="2152318" cy="22702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4G/5G telco cloud platform</a:t>
              </a:r>
            </a:p>
          </p:txBody>
        </p:sp>
        <p:sp>
          <p:nvSpPr>
            <p:cNvPr id="144" name="Title">
              <a:extLst>
                <a:ext uri="{FF2B5EF4-FFF2-40B4-BE49-F238E27FC236}">
                  <a16:creationId xmlns:a16="http://schemas.microsoft.com/office/drawing/2014/main" id="{A2E31D17-3F1C-0A49-BF3C-465C13927C12}"/>
                </a:ext>
              </a:extLst>
            </p:cNvPr>
            <p:cNvSpPr txBox="1">
              <a:spLocks/>
            </p:cNvSpPr>
            <p:nvPr/>
          </p:nvSpPr>
          <p:spPr>
            <a:xfrm>
              <a:off x="2009649" y="2292744"/>
              <a:ext cx="2152317" cy="2027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75"/>
                </a:spcAft>
                <a:buClrTx/>
                <a:buSzTx/>
                <a:buFontTx/>
                <a:buNone/>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77"/>
                </a:rPr>
                <a:t>NFV lifecycle management</a:t>
              </a:r>
            </a:p>
          </p:txBody>
        </p:sp>
      </p:grpSp>
      <p:pic>
        <p:nvPicPr>
          <p:cNvPr id="147" name="Picture 146">
            <a:extLst>
              <a:ext uri="{FF2B5EF4-FFF2-40B4-BE49-F238E27FC236}">
                <a16:creationId xmlns:a16="http://schemas.microsoft.com/office/drawing/2014/main" id="{AE0CED60-3D45-F244-8AAD-022936B30A80}"/>
              </a:ext>
            </a:extLst>
          </p:cNvPr>
          <p:cNvPicPr>
            <a:picLocks noChangeAspect="1"/>
          </p:cNvPicPr>
          <p:nvPr/>
        </p:nvPicPr>
        <p:blipFill>
          <a:blip r:embed="rId3"/>
          <a:stretch>
            <a:fillRect/>
          </a:stretch>
        </p:blipFill>
        <p:spPr>
          <a:xfrm>
            <a:off x="4947321" y="1051934"/>
            <a:ext cx="33035" cy="1000746"/>
          </a:xfrm>
          <a:prstGeom prst="rect">
            <a:avLst/>
          </a:prstGeom>
        </p:spPr>
      </p:pic>
      <p:pic>
        <p:nvPicPr>
          <p:cNvPr id="148" name="Picture 147">
            <a:extLst>
              <a:ext uri="{FF2B5EF4-FFF2-40B4-BE49-F238E27FC236}">
                <a16:creationId xmlns:a16="http://schemas.microsoft.com/office/drawing/2014/main" id="{51BD1848-1F79-3E4F-82F7-B4FC53D327AA}"/>
              </a:ext>
            </a:extLst>
          </p:cNvPr>
          <p:cNvPicPr>
            <a:picLocks noChangeAspect="1"/>
          </p:cNvPicPr>
          <p:nvPr/>
        </p:nvPicPr>
        <p:blipFill>
          <a:blip r:embed="rId3"/>
          <a:stretch>
            <a:fillRect/>
          </a:stretch>
        </p:blipFill>
        <p:spPr>
          <a:xfrm>
            <a:off x="6934483" y="1051934"/>
            <a:ext cx="33035" cy="1000746"/>
          </a:xfrm>
          <a:prstGeom prst="rect">
            <a:avLst/>
          </a:prstGeom>
        </p:spPr>
      </p:pic>
      <p:grpSp>
        <p:nvGrpSpPr>
          <p:cNvPr id="10" name="Group 9">
            <a:extLst>
              <a:ext uri="{FF2B5EF4-FFF2-40B4-BE49-F238E27FC236}">
                <a16:creationId xmlns:a16="http://schemas.microsoft.com/office/drawing/2014/main" id="{0C2707AE-3721-8741-A955-334DE85D7B93}"/>
              </a:ext>
            </a:extLst>
          </p:cNvPr>
          <p:cNvGrpSpPr/>
          <p:nvPr/>
        </p:nvGrpSpPr>
        <p:grpSpPr>
          <a:xfrm>
            <a:off x="232061" y="2071049"/>
            <a:ext cx="8679881" cy="1153622"/>
            <a:chOff x="304809" y="3226336"/>
            <a:chExt cx="11579204" cy="1399058"/>
          </a:xfrm>
        </p:grpSpPr>
        <p:grpSp>
          <p:nvGrpSpPr>
            <p:cNvPr id="2" name="Group 1">
              <a:extLst>
                <a:ext uri="{FF2B5EF4-FFF2-40B4-BE49-F238E27FC236}">
                  <a16:creationId xmlns:a16="http://schemas.microsoft.com/office/drawing/2014/main" id="{BD09FD9D-2FFC-E746-8DA3-DA93269A0258}"/>
                </a:ext>
              </a:extLst>
            </p:cNvPr>
            <p:cNvGrpSpPr/>
            <p:nvPr/>
          </p:nvGrpSpPr>
          <p:grpSpPr>
            <a:xfrm>
              <a:off x="1332619" y="3226336"/>
              <a:ext cx="10551394" cy="1399058"/>
              <a:chOff x="1332619" y="3226336"/>
              <a:chExt cx="10551394" cy="1399058"/>
            </a:xfrm>
          </p:grpSpPr>
          <p:sp>
            <p:nvSpPr>
              <p:cNvPr id="56" name="Rectangle 55">
                <a:extLst>
                  <a:ext uri="{FF2B5EF4-FFF2-40B4-BE49-F238E27FC236}">
                    <a16:creationId xmlns:a16="http://schemas.microsoft.com/office/drawing/2014/main" id="{277397E5-32F6-9142-BDA1-AA1E5962319E}"/>
                  </a:ext>
                </a:extLst>
              </p:cNvPr>
              <p:cNvSpPr/>
              <p:nvPr/>
            </p:nvSpPr>
            <p:spPr bwMode="auto">
              <a:xfrm>
                <a:off x="3980645" y="3226336"/>
                <a:ext cx="2615184"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8" name="Rectangle 57">
                <a:extLst>
                  <a:ext uri="{FF2B5EF4-FFF2-40B4-BE49-F238E27FC236}">
                    <a16:creationId xmlns:a16="http://schemas.microsoft.com/office/drawing/2014/main" id="{BEABCBC5-2B3B-C649-B99F-EC9790C6BC94}"/>
                  </a:ext>
                </a:extLst>
              </p:cNvPr>
              <p:cNvSpPr/>
              <p:nvPr/>
            </p:nvSpPr>
            <p:spPr bwMode="auto">
              <a:xfrm>
                <a:off x="6628671" y="3226336"/>
                <a:ext cx="2615184"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60" name="Rectangle 59">
                <a:extLst>
                  <a:ext uri="{FF2B5EF4-FFF2-40B4-BE49-F238E27FC236}">
                    <a16:creationId xmlns:a16="http://schemas.microsoft.com/office/drawing/2014/main" id="{B070C2D7-EF6F-6B40-B14E-135B66F4ECD2}"/>
                  </a:ext>
                </a:extLst>
              </p:cNvPr>
              <p:cNvSpPr/>
              <p:nvPr/>
            </p:nvSpPr>
            <p:spPr bwMode="auto">
              <a:xfrm>
                <a:off x="9276697" y="3226336"/>
                <a:ext cx="2607316"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62" name="Rectangle 61">
                <a:extLst>
                  <a:ext uri="{FF2B5EF4-FFF2-40B4-BE49-F238E27FC236}">
                    <a16:creationId xmlns:a16="http://schemas.microsoft.com/office/drawing/2014/main" id="{01AD83C9-0DBA-D540-8E06-FEC49F7FFB9E}"/>
                  </a:ext>
                </a:extLst>
              </p:cNvPr>
              <p:cNvSpPr/>
              <p:nvPr/>
            </p:nvSpPr>
            <p:spPr bwMode="auto">
              <a:xfrm>
                <a:off x="1332619" y="3226336"/>
                <a:ext cx="2615184" cy="1399058"/>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86" tIns="26986" rIns="26986" bIns="26986" numCol="1" rtlCol="0" anchor="t" anchorCtr="0" compatLnSpc="1">
                <a:prstTxWarp prst="textNoShape">
                  <a:avLst/>
                </a:prstTxWarp>
              </a:bodyPr>
              <a:lstStyle/>
              <a:p>
                <a:pPr marL="0" marR="0" lvl="0" indent="0" algn="l" defTabSz="514229"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25" name="Title">
              <a:extLst>
                <a:ext uri="{FF2B5EF4-FFF2-40B4-BE49-F238E27FC236}">
                  <a16:creationId xmlns:a16="http://schemas.microsoft.com/office/drawing/2014/main" id="{63BDB46D-DB30-AF4D-887C-33728572E004}"/>
                </a:ext>
              </a:extLst>
            </p:cNvPr>
            <p:cNvSpPr txBox="1">
              <a:spLocks/>
            </p:cNvSpPr>
            <p:nvPr/>
          </p:nvSpPr>
          <p:spPr>
            <a:xfrm>
              <a:off x="304809" y="3254876"/>
              <a:ext cx="1027809" cy="52416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300"/>
                </a:spcAft>
                <a:buClrTx/>
                <a:buSzTx/>
                <a:buFontTx/>
                <a:buNone/>
                <a:tabLst/>
                <a:defRPr/>
              </a:pPr>
              <a: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t>IBM Cloud </a:t>
              </a:r>
              <a:b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900" b="1" i="0" u="none" strike="noStrike" kern="0" cap="none" spc="0" normalizeH="0" baseline="0" noProof="0" dirty="0">
                  <a:ln>
                    <a:noFill/>
                  </a:ln>
                  <a:solidFill>
                    <a:srgbClr val="FFFFFE"/>
                  </a:solidFill>
                  <a:effectLst/>
                  <a:uLnTx/>
                  <a:uFillTx/>
                  <a:latin typeface="IBM Plex Sans" panose="020B0503050203000203" pitchFamily="34" charset="0"/>
                </a:rPr>
                <a:t>Paks</a:t>
              </a:r>
            </a:p>
          </p:txBody>
        </p:sp>
      </p:grpSp>
      <p:sp>
        <p:nvSpPr>
          <p:cNvPr id="59" name="Title">
            <a:extLst>
              <a:ext uri="{FF2B5EF4-FFF2-40B4-BE49-F238E27FC236}">
                <a16:creationId xmlns:a16="http://schemas.microsoft.com/office/drawing/2014/main" id="{5177426A-704C-834E-A038-69C2675FFFAB}"/>
              </a:ext>
            </a:extLst>
          </p:cNvPr>
          <p:cNvSpPr txBox="1">
            <a:spLocks/>
          </p:cNvSpPr>
          <p:nvPr/>
        </p:nvSpPr>
        <p:spPr>
          <a:xfrm>
            <a:off x="1105111" y="2114568"/>
            <a:ext cx="1337831" cy="34979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Business Automation</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1" name="Title">
            <a:extLst>
              <a:ext uri="{FF2B5EF4-FFF2-40B4-BE49-F238E27FC236}">
                <a16:creationId xmlns:a16="http://schemas.microsoft.com/office/drawing/2014/main" id="{6EF42970-D4A1-794F-A182-C0A15903C829}"/>
              </a:ext>
            </a:extLst>
          </p:cNvPr>
          <p:cNvSpPr txBox="1">
            <a:spLocks/>
          </p:cNvSpPr>
          <p:nvPr/>
        </p:nvSpPr>
        <p:spPr>
          <a:xfrm>
            <a:off x="3099984" y="2115608"/>
            <a:ext cx="1455495" cy="31497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Watson AIOps</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5" name="Title">
            <a:extLst>
              <a:ext uri="{FF2B5EF4-FFF2-40B4-BE49-F238E27FC236}">
                <a16:creationId xmlns:a16="http://schemas.microsoft.com/office/drawing/2014/main" id="{C68A639C-051E-2549-A69E-B32428B8DDE7}"/>
              </a:ext>
            </a:extLst>
          </p:cNvPr>
          <p:cNvSpPr txBox="1">
            <a:spLocks/>
          </p:cNvSpPr>
          <p:nvPr/>
        </p:nvSpPr>
        <p:spPr>
          <a:xfrm>
            <a:off x="5088412" y="2115476"/>
            <a:ext cx="1821068" cy="3132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Integration</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9" name="Title">
            <a:extLst>
              <a:ext uri="{FF2B5EF4-FFF2-40B4-BE49-F238E27FC236}">
                <a16:creationId xmlns:a16="http://schemas.microsoft.com/office/drawing/2014/main" id="{C33C8A2A-F5E6-8D42-BD0D-D77C169829BA}"/>
              </a:ext>
            </a:extLst>
          </p:cNvPr>
          <p:cNvSpPr txBox="1">
            <a:spLocks/>
          </p:cNvSpPr>
          <p:nvPr/>
        </p:nvSpPr>
        <p:spPr>
          <a:xfrm>
            <a:off x="7082758" y="2115477"/>
            <a:ext cx="1724853" cy="35849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l" defTabSz="45650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t>IBM Cloud Pak for </a:t>
            </a:r>
            <a:br>
              <a:rPr kumimoji="0" lang="en-US" sz="1000" b="0" i="0" u="none" strike="noStrike" kern="0" cap="none" spc="0" normalizeH="0" baseline="0" noProof="0" dirty="0">
                <a:ln>
                  <a:noFill/>
                </a:ln>
                <a:solidFill>
                  <a:srgbClr val="FFFFFE"/>
                </a:solidFill>
                <a:effectLst/>
                <a:uLnTx/>
                <a:uFillTx/>
                <a:latin typeface="IBM Plex Sans" panose="020B0503050203000203" pitchFamily="34" charset="0"/>
              </a:rPr>
            </a:br>
            <a:r>
              <a:rPr kumimoji="0" lang="en-US" sz="1000" b="1" i="0" u="none" strike="noStrike" kern="0" cap="none" spc="0" normalizeH="0" baseline="0" noProof="0" dirty="0">
                <a:ln>
                  <a:noFill/>
                </a:ln>
                <a:solidFill>
                  <a:srgbClr val="FFFFFE"/>
                </a:solidFill>
                <a:effectLst/>
                <a:uLnTx/>
                <a:uFillTx/>
                <a:latin typeface="IBM Plex Sans" panose="020B0503050203000203" pitchFamily="34" charset="0"/>
              </a:rPr>
              <a:t>Network Automation</a:t>
            </a:r>
            <a:endParaRPr kumimoji="0" lang="en-US" sz="10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76" name="Title">
            <a:extLst>
              <a:ext uri="{FF2B5EF4-FFF2-40B4-BE49-F238E27FC236}">
                <a16:creationId xmlns:a16="http://schemas.microsoft.com/office/drawing/2014/main" id="{147310FB-5DFA-0B46-B5FB-634850148FB2}"/>
              </a:ext>
            </a:extLst>
          </p:cNvPr>
          <p:cNvSpPr txBox="1">
            <a:spLocks/>
          </p:cNvSpPr>
          <p:nvPr/>
        </p:nvSpPr>
        <p:spPr>
          <a:xfrm>
            <a:off x="3096014" y="2510342"/>
            <a:ext cx="1772143" cy="56411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F"/>
                </a:solidFill>
                <a:effectLst/>
                <a:uLnTx/>
                <a:uFillTx/>
                <a:latin typeface="IBM Plex Sans" panose="020B0503050203000203" pitchFamily="34" charset="0"/>
              </a:rPr>
              <a:t>Application impact avoidance</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F"/>
                </a:solidFill>
                <a:effectLst/>
                <a:uLnTx/>
                <a:uFillTx/>
                <a:latin typeface="IBM Plex Sans" panose="020B0503050203000203" pitchFamily="34" charset="0"/>
              </a:rPr>
              <a:t>Hybrid application management</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Observability</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endParaRPr kumimoji="0" lang="en-US" sz="750" b="0" i="0" u="none" strike="noStrike" kern="0" cap="none" spc="0" normalizeH="0" baseline="0" noProof="0" dirty="0">
              <a:ln>
                <a:noFill/>
              </a:ln>
              <a:solidFill>
                <a:srgbClr val="FFFFFF"/>
              </a:solidFill>
              <a:effectLst/>
              <a:uLnTx/>
              <a:uFillTx/>
              <a:latin typeface="IBM Plex Sans" panose="020B0503050203000203" pitchFamily="34" charset="0"/>
            </a:endParaRP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endParaRPr kumimoji="0" lang="en-US" sz="750" b="0" i="0" u="none" strike="noStrike" kern="0" cap="none" spc="0" normalizeH="0" baseline="0" noProof="0" dirty="0">
              <a:ln>
                <a:noFill/>
              </a:ln>
              <a:solidFill>
                <a:srgbClr val="FFFFFE"/>
              </a:solidFill>
              <a:effectLst/>
              <a:uLnTx/>
              <a:uFillTx/>
              <a:latin typeface="IBM Plex Sans" panose="020B0503050203000203" pitchFamily="34" charset="0"/>
            </a:endParaRPr>
          </a:p>
        </p:txBody>
      </p:sp>
      <p:sp>
        <p:nvSpPr>
          <p:cNvPr id="89" name="Title">
            <a:extLst>
              <a:ext uri="{FF2B5EF4-FFF2-40B4-BE49-F238E27FC236}">
                <a16:creationId xmlns:a16="http://schemas.microsoft.com/office/drawing/2014/main" id="{850042A1-ABEC-8A4A-9310-39883F355361}"/>
              </a:ext>
            </a:extLst>
          </p:cNvPr>
          <p:cNvSpPr txBox="1">
            <a:spLocks/>
          </p:cNvSpPr>
          <p:nvPr/>
        </p:nvSpPr>
        <p:spPr>
          <a:xfrm>
            <a:off x="5079769" y="2505835"/>
            <a:ext cx="1434720" cy="59015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Application integration</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API management</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Messaging and events</a:t>
            </a:r>
            <a:endParaRPr kumimoji="0" lang="en-US" sz="800" b="1" i="0" u="none" strike="noStrike" kern="0" cap="none" spc="0" normalizeH="0" baseline="0" noProof="0" dirty="0">
              <a:ln>
                <a:noFill/>
              </a:ln>
              <a:solidFill>
                <a:srgbClr val="FFFFFE"/>
              </a:solidFill>
              <a:effectLst/>
              <a:uLnTx/>
              <a:uFillTx/>
              <a:latin typeface="IBM Plex Sans" panose="020B0503050203000203" pitchFamily="34" charset="0"/>
            </a:endParaRPr>
          </a:p>
        </p:txBody>
      </p:sp>
      <p:sp>
        <p:nvSpPr>
          <p:cNvPr id="95" name="Title">
            <a:extLst>
              <a:ext uri="{FF2B5EF4-FFF2-40B4-BE49-F238E27FC236}">
                <a16:creationId xmlns:a16="http://schemas.microsoft.com/office/drawing/2014/main" id="{137FEB91-F56D-BB47-A7BC-E4E0556CC982}"/>
              </a:ext>
            </a:extLst>
          </p:cNvPr>
          <p:cNvSpPr txBox="1">
            <a:spLocks/>
          </p:cNvSpPr>
          <p:nvPr/>
        </p:nvSpPr>
        <p:spPr>
          <a:xfrm>
            <a:off x="1105666" y="2500087"/>
            <a:ext cx="1620100" cy="6694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Workflow and decisions</a:t>
            </a:r>
            <a:endParaRPr kumimoji="0" lang="en-US" sz="800" b="1" i="0" u="none" strike="noStrike" kern="0" cap="none" spc="0" normalizeH="0" baseline="0" noProof="0" dirty="0">
              <a:ln>
                <a:noFill/>
              </a:ln>
              <a:solidFill>
                <a:srgbClr val="FFFFFE"/>
              </a:solidFill>
              <a:effectLst/>
              <a:uLnTx/>
              <a:uFillTx/>
              <a:latin typeface="IBM Plex Sans" panose="020B0503050203000203" pitchFamily="34" charset="0"/>
            </a:endParaRP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Content services</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Operational intelligence</a:t>
            </a:r>
          </a:p>
        </p:txBody>
      </p:sp>
      <p:sp>
        <p:nvSpPr>
          <p:cNvPr id="96" name="Title">
            <a:extLst>
              <a:ext uri="{FF2B5EF4-FFF2-40B4-BE49-F238E27FC236}">
                <a16:creationId xmlns:a16="http://schemas.microsoft.com/office/drawing/2014/main" id="{F36A0B2F-CD0E-044F-856A-21BEC71C4FBE}"/>
              </a:ext>
            </a:extLst>
          </p:cNvPr>
          <p:cNvSpPr txBox="1">
            <a:spLocks/>
          </p:cNvSpPr>
          <p:nvPr/>
        </p:nvSpPr>
        <p:spPr>
          <a:xfrm>
            <a:off x="7093462" y="2511878"/>
            <a:ext cx="1411075" cy="59253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Intent-driven orchestration</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Closed-loop operations</a:t>
            </a:r>
          </a:p>
          <a:p>
            <a:pPr marL="95964" marR="0" lvl="0" indent="-95964" algn="l" defTabSz="456503" rtl="0" eaLnBrk="1" fontAlgn="auto" latinLnBrk="0" hangingPunct="1">
              <a:lnSpc>
                <a:spcPct val="100000"/>
              </a:lnSpc>
              <a:spcBef>
                <a:spcPts val="0"/>
              </a:spcBef>
              <a:spcAft>
                <a:spcPts val="675"/>
              </a:spcAft>
              <a:buClrTx/>
              <a:buSzPct val="90000"/>
              <a:buFont typeface="Monaco" pitchFamily="2" charset="77"/>
              <a:buChar char="⎻"/>
              <a:tabLst/>
              <a:defRPr/>
            </a:pPr>
            <a:r>
              <a:rPr kumimoji="0" lang="en-US" sz="800" b="0" i="0" u="none" strike="noStrike" kern="0" cap="none" spc="0" normalizeH="0" baseline="0" noProof="0" dirty="0">
                <a:ln>
                  <a:noFill/>
                </a:ln>
                <a:solidFill>
                  <a:srgbClr val="FFFFFE"/>
                </a:solidFill>
                <a:effectLst/>
                <a:uLnTx/>
                <a:uFillTx/>
                <a:latin typeface="IBM Plex Sans" panose="020B0503050203000203" pitchFamily="34" charset="0"/>
              </a:rPr>
              <a:t>Network optimization</a:t>
            </a:r>
          </a:p>
        </p:txBody>
      </p:sp>
      <p:pic>
        <p:nvPicPr>
          <p:cNvPr id="166" name="Google Shape;191;p38">
            <a:extLst>
              <a:ext uri="{FF2B5EF4-FFF2-40B4-BE49-F238E27FC236}">
                <a16:creationId xmlns:a16="http://schemas.microsoft.com/office/drawing/2014/main" id="{45A00310-F931-514C-B303-67371CB967F2}"/>
              </a:ext>
            </a:extLst>
          </p:cNvPr>
          <p:cNvPicPr preferRelativeResize="0"/>
          <p:nvPr/>
        </p:nvPicPr>
        <p:blipFill>
          <a:blip r:embed="rId4">
            <a:alphaModFix/>
          </a:blip>
          <a:stretch>
            <a:fillRect/>
          </a:stretch>
        </p:blipFill>
        <p:spPr>
          <a:xfrm>
            <a:off x="3892677" y="2896766"/>
            <a:ext cx="615004" cy="169448"/>
          </a:xfrm>
          <a:prstGeom prst="rect">
            <a:avLst/>
          </a:prstGeom>
          <a:noFill/>
          <a:ln>
            <a:noFill/>
          </a:ln>
        </p:spPr>
      </p:pic>
      <p:grpSp>
        <p:nvGrpSpPr>
          <p:cNvPr id="111" name="Group 110">
            <a:extLst>
              <a:ext uri="{FF2B5EF4-FFF2-40B4-BE49-F238E27FC236}">
                <a16:creationId xmlns:a16="http://schemas.microsoft.com/office/drawing/2014/main" id="{E5F10439-183F-6646-9E36-406A89507D17}"/>
              </a:ext>
            </a:extLst>
          </p:cNvPr>
          <p:cNvGrpSpPr>
            <a:grpSpLocks noChangeAspect="1"/>
          </p:cNvGrpSpPr>
          <p:nvPr/>
        </p:nvGrpSpPr>
        <p:grpSpPr>
          <a:xfrm>
            <a:off x="2456392" y="4269550"/>
            <a:ext cx="4843796" cy="471993"/>
            <a:chOff x="4931653" y="4269831"/>
            <a:chExt cx="3671380" cy="357748"/>
          </a:xfrm>
        </p:grpSpPr>
        <p:sp>
          <p:nvSpPr>
            <p:cNvPr id="112" name="Text Placeholder 2">
              <a:extLst>
                <a:ext uri="{FF2B5EF4-FFF2-40B4-BE49-F238E27FC236}">
                  <a16:creationId xmlns:a16="http://schemas.microsoft.com/office/drawing/2014/main" id="{58E107C6-BD84-9C46-924B-9B76619A1F20}"/>
                </a:ext>
              </a:extLst>
            </p:cNvPr>
            <p:cNvSpPr txBox="1">
              <a:spLocks/>
            </p:cNvSpPr>
            <p:nvPr/>
          </p:nvSpPr>
          <p:spPr>
            <a:xfrm>
              <a:off x="4931653" y="4282504"/>
              <a:ext cx="438109" cy="1351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Cloud</a:t>
              </a:r>
            </a:p>
          </p:txBody>
        </p:sp>
        <p:sp>
          <p:nvSpPr>
            <p:cNvPr id="113" name="Text Placeholder 2">
              <a:extLst>
                <a:ext uri="{FF2B5EF4-FFF2-40B4-BE49-F238E27FC236}">
                  <a16:creationId xmlns:a16="http://schemas.microsoft.com/office/drawing/2014/main" id="{9C74C67C-8322-004D-92D9-301730348981}"/>
                </a:ext>
              </a:extLst>
            </p:cNvPr>
            <p:cNvSpPr txBox="1">
              <a:spLocks/>
            </p:cNvSpPr>
            <p:nvPr/>
          </p:nvSpPr>
          <p:spPr>
            <a:xfrm>
              <a:off x="5463409" y="4286638"/>
              <a:ext cx="375317"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AWS</a:t>
              </a:r>
            </a:p>
          </p:txBody>
        </p:sp>
        <p:sp>
          <p:nvSpPr>
            <p:cNvPr id="114" name="Text Placeholder 2">
              <a:extLst>
                <a:ext uri="{FF2B5EF4-FFF2-40B4-BE49-F238E27FC236}">
                  <a16:creationId xmlns:a16="http://schemas.microsoft.com/office/drawing/2014/main" id="{03AA7BBE-A289-4F43-BC11-9F1DDAAE3D61}"/>
                </a:ext>
              </a:extLst>
            </p:cNvPr>
            <p:cNvSpPr txBox="1">
              <a:spLocks/>
            </p:cNvSpPr>
            <p:nvPr/>
          </p:nvSpPr>
          <p:spPr>
            <a:xfrm>
              <a:off x="5862634" y="4280501"/>
              <a:ext cx="337435"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Microsoft</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Azure</a:t>
              </a:r>
            </a:p>
          </p:txBody>
        </p:sp>
        <p:sp>
          <p:nvSpPr>
            <p:cNvPr id="115" name="Text Placeholder 2">
              <a:extLst>
                <a:ext uri="{FF2B5EF4-FFF2-40B4-BE49-F238E27FC236}">
                  <a16:creationId xmlns:a16="http://schemas.microsoft.com/office/drawing/2014/main" id="{350A2CBE-24F2-204D-B134-6CE656E8EF95}"/>
                </a:ext>
              </a:extLst>
            </p:cNvPr>
            <p:cNvSpPr txBox="1">
              <a:spLocks/>
            </p:cNvSpPr>
            <p:nvPr/>
          </p:nvSpPr>
          <p:spPr>
            <a:xfrm>
              <a:off x="6381033" y="4280501"/>
              <a:ext cx="454169"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Google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Cloud</a:t>
              </a:r>
            </a:p>
          </p:txBody>
        </p:sp>
        <p:sp>
          <p:nvSpPr>
            <p:cNvPr id="116" name="Text Placeholder 2">
              <a:extLst>
                <a:ext uri="{FF2B5EF4-FFF2-40B4-BE49-F238E27FC236}">
                  <a16:creationId xmlns:a16="http://schemas.microsoft.com/office/drawing/2014/main" id="{2C173B4D-DC76-E643-8707-177590A1119C}"/>
                </a:ext>
              </a:extLst>
            </p:cNvPr>
            <p:cNvSpPr txBox="1">
              <a:spLocks/>
            </p:cNvSpPr>
            <p:nvPr/>
          </p:nvSpPr>
          <p:spPr>
            <a:xfrm>
              <a:off x="8298027" y="4269831"/>
              <a:ext cx="305006" cy="16840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End points</a:t>
              </a:r>
            </a:p>
          </p:txBody>
        </p:sp>
        <p:sp>
          <p:nvSpPr>
            <p:cNvPr id="117" name="Text Placeholder 2">
              <a:extLst>
                <a:ext uri="{FF2B5EF4-FFF2-40B4-BE49-F238E27FC236}">
                  <a16:creationId xmlns:a16="http://schemas.microsoft.com/office/drawing/2014/main" id="{9500A831-57D7-0C47-B4EE-56BD3FF886D3}"/>
                </a:ext>
              </a:extLst>
            </p:cNvPr>
            <p:cNvSpPr txBox="1">
              <a:spLocks/>
            </p:cNvSpPr>
            <p:nvPr/>
          </p:nvSpPr>
          <p:spPr>
            <a:xfrm>
              <a:off x="7279324" y="4290361"/>
              <a:ext cx="35084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Private</a:t>
              </a:r>
            </a:p>
          </p:txBody>
        </p:sp>
        <p:sp>
          <p:nvSpPr>
            <p:cNvPr id="118" name="Text Placeholder 2">
              <a:extLst>
                <a:ext uri="{FF2B5EF4-FFF2-40B4-BE49-F238E27FC236}">
                  <a16:creationId xmlns:a16="http://schemas.microsoft.com/office/drawing/2014/main" id="{BE9CFD5D-F8AC-8A49-9DF8-03706A60B583}"/>
                </a:ext>
              </a:extLst>
            </p:cNvPr>
            <p:cNvSpPr txBox="1">
              <a:spLocks/>
            </p:cNvSpPr>
            <p:nvPr/>
          </p:nvSpPr>
          <p:spPr>
            <a:xfrm>
              <a:off x="7665508" y="4269833"/>
              <a:ext cx="543397" cy="3485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Z</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LinuxOne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Power</a:t>
              </a: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 Systems </a:t>
              </a:r>
            </a:p>
          </p:txBody>
        </p:sp>
        <p:pic>
          <p:nvPicPr>
            <p:cNvPr id="119" name="Picture 118">
              <a:extLst>
                <a:ext uri="{FF2B5EF4-FFF2-40B4-BE49-F238E27FC236}">
                  <a16:creationId xmlns:a16="http://schemas.microsoft.com/office/drawing/2014/main" id="{F474723E-FC5A-9F47-8CC1-752B478726F5}"/>
                </a:ext>
              </a:extLst>
            </p:cNvPr>
            <p:cNvPicPr>
              <a:picLocks noChangeAspect="1"/>
            </p:cNvPicPr>
            <p:nvPr/>
          </p:nvPicPr>
          <p:blipFill>
            <a:blip r:embed="rId5"/>
            <a:stretch>
              <a:fillRect/>
            </a:stretch>
          </p:blipFill>
          <p:spPr>
            <a:xfrm>
              <a:off x="8295978" y="4463081"/>
              <a:ext cx="164830" cy="152225"/>
            </a:xfrm>
            <a:prstGeom prst="rect">
              <a:avLst/>
            </a:prstGeom>
          </p:spPr>
        </p:pic>
        <p:pic>
          <p:nvPicPr>
            <p:cNvPr id="120" name="Picture 119">
              <a:extLst>
                <a:ext uri="{FF2B5EF4-FFF2-40B4-BE49-F238E27FC236}">
                  <a16:creationId xmlns:a16="http://schemas.microsoft.com/office/drawing/2014/main" id="{85456C23-AC8D-2A4D-89D8-9C15AED6FE62}"/>
                </a:ext>
              </a:extLst>
            </p:cNvPr>
            <p:cNvPicPr>
              <a:picLocks noChangeAspect="1"/>
            </p:cNvPicPr>
            <p:nvPr/>
          </p:nvPicPr>
          <p:blipFill rotWithShape="1">
            <a:blip r:embed="rId6"/>
            <a:srcRect l="13216" t="15099" r="12957" b="16666"/>
            <a:stretch/>
          </p:blipFill>
          <p:spPr>
            <a:xfrm>
              <a:off x="4979259" y="4416346"/>
              <a:ext cx="253901" cy="211233"/>
            </a:xfrm>
            <a:prstGeom prst="rect">
              <a:avLst/>
            </a:prstGeom>
          </p:spPr>
        </p:pic>
        <p:pic>
          <p:nvPicPr>
            <p:cNvPr id="121" name="Picture 120">
              <a:extLst>
                <a:ext uri="{FF2B5EF4-FFF2-40B4-BE49-F238E27FC236}">
                  <a16:creationId xmlns:a16="http://schemas.microsoft.com/office/drawing/2014/main" id="{B40F6B01-BBCB-6D43-9985-1E9F76FE3A6B}"/>
                </a:ext>
              </a:extLst>
            </p:cNvPr>
            <p:cNvPicPr>
              <a:picLocks noChangeAspect="1"/>
            </p:cNvPicPr>
            <p:nvPr/>
          </p:nvPicPr>
          <p:blipFill>
            <a:blip r:embed="rId7">
              <a:lum bright="100000"/>
            </a:blip>
            <a:stretch>
              <a:fillRect/>
            </a:stretch>
          </p:blipFill>
          <p:spPr>
            <a:xfrm>
              <a:off x="5446734" y="4446061"/>
              <a:ext cx="177788" cy="148301"/>
            </a:xfrm>
            <a:prstGeom prst="rect">
              <a:avLst/>
            </a:prstGeom>
          </p:spPr>
        </p:pic>
        <p:sp>
          <p:nvSpPr>
            <p:cNvPr id="122" name="Text Placeholder 2">
              <a:extLst>
                <a:ext uri="{FF2B5EF4-FFF2-40B4-BE49-F238E27FC236}">
                  <a16:creationId xmlns:a16="http://schemas.microsoft.com/office/drawing/2014/main" id="{9FA3F0E9-7A85-E24F-9640-A2EA62E5331A}"/>
                </a:ext>
              </a:extLst>
            </p:cNvPr>
            <p:cNvSpPr txBox="1">
              <a:spLocks/>
            </p:cNvSpPr>
            <p:nvPr/>
          </p:nvSpPr>
          <p:spPr>
            <a:xfrm>
              <a:off x="6847723" y="4290361"/>
              <a:ext cx="36646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VMware</a:t>
              </a:r>
            </a:p>
          </p:txBody>
        </p:sp>
        <p:pic>
          <p:nvPicPr>
            <p:cNvPr id="123" name="Picture 122">
              <a:extLst>
                <a:ext uri="{FF2B5EF4-FFF2-40B4-BE49-F238E27FC236}">
                  <a16:creationId xmlns:a16="http://schemas.microsoft.com/office/drawing/2014/main" id="{78BABC8C-8F56-6B4F-9ABE-549C1ECC813F}"/>
                </a:ext>
              </a:extLst>
            </p:cNvPr>
            <p:cNvPicPr>
              <a:picLocks noChangeAspect="1"/>
            </p:cNvPicPr>
            <p:nvPr/>
          </p:nvPicPr>
          <p:blipFill rotWithShape="1">
            <a:blip r:embed="rId6"/>
            <a:srcRect l="13216" t="15099" r="12957" b="16666"/>
            <a:stretch/>
          </p:blipFill>
          <p:spPr>
            <a:xfrm>
              <a:off x="7261932" y="4416346"/>
              <a:ext cx="253901" cy="211233"/>
            </a:xfrm>
            <a:prstGeom prst="rect">
              <a:avLst/>
            </a:prstGeom>
          </p:spPr>
        </p:pic>
        <p:pic>
          <p:nvPicPr>
            <p:cNvPr id="124" name="Picture 123">
              <a:extLst>
                <a:ext uri="{FF2B5EF4-FFF2-40B4-BE49-F238E27FC236}">
                  <a16:creationId xmlns:a16="http://schemas.microsoft.com/office/drawing/2014/main" id="{38E7AB80-CDCE-C54E-A691-9754AC8DE96B}"/>
                </a:ext>
              </a:extLst>
            </p:cNvPr>
            <p:cNvPicPr>
              <a:picLocks noChangeAspect="1"/>
            </p:cNvPicPr>
            <p:nvPr/>
          </p:nvPicPr>
          <p:blipFill>
            <a:blip r:embed="rId7">
              <a:lum bright="100000"/>
            </a:blip>
            <a:stretch>
              <a:fillRect/>
            </a:stretch>
          </p:blipFill>
          <p:spPr>
            <a:xfrm>
              <a:off x="6381494" y="4446061"/>
              <a:ext cx="177788" cy="148301"/>
            </a:xfrm>
            <a:prstGeom prst="rect">
              <a:avLst/>
            </a:prstGeom>
          </p:spPr>
        </p:pic>
        <p:pic>
          <p:nvPicPr>
            <p:cNvPr id="125" name="Picture 124">
              <a:extLst>
                <a:ext uri="{FF2B5EF4-FFF2-40B4-BE49-F238E27FC236}">
                  <a16:creationId xmlns:a16="http://schemas.microsoft.com/office/drawing/2014/main" id="{0E61FAEE-4738-D844-960E-18D8848FA4B7}"/>
                </a:ext>
              </a:extLst>
            </p:cNvPr>
            <p:cNvPicPr>
              <a:picLocks noChangeAspect="1"/>
            </p:cNvPicPr>
            <p:nvPr/>
          </p:nvPicPr>
          <p:blipFill>
            <a:blip r:embed="rId7">
              <a:lum bright="100000"/>
            </a:blip>
            <a:stretch>
              <a:fillRect/>
            </a:stretch>
          </p:blipFill>
          <p:spPr>
            <a:xfrm>
              <a:off x="6877278" y="4446061"/>
              <a:ext cx="177788" cy="148301"/>
            </a:xfrm>
            <a:prstGeom prst="rect">
              <a:avLst/>
            </a:prstGeom>
          </p:spPr>
        </p:pic>
        <p:pic>
          <p:nvPicPr>
            <p:cNvPr id="126" name="Picture 125">
              <a:extLst>
                <a:ext uri="{FF2B5EF4-FFF2-40B4-BE49-F238E27FC236}">
                  <a16:creationId xmlns:a16="http://schemas.microsoft.com/office/drawing/2014/main" id="{5AD31ADB-EB46-4341-B96F-41BABDE9C4D4}"/>
                </a:ext>
              </a:extLst>
            </p:cNvPr>
            <p:cNvPicPr>
              <a:picLocks noChangeAspect="1"/>
            </p:cNvPicPr>
            <p:nvPr/>
          </p:nvPicPr>
          <p:blipFill>
            <a:blip r:embed="rId7">
              <a:lum bright="100000"/>
            </a:blip>
            <a:stretch>
              <a:fillRect/>
            </a:stretch>
          </p:blipFill>
          <p:spPr>
            <a:xfrm>
              <a:off x="5890874" y="4446061"/>
              <a:ext cx="177788" cy="148301"/>
            </a:xfrm>
            <a:prstGeom prst="rect">
              <a:avLst/>
            </a:prstGeom>
          </p:spPr>
        </p:pic>
      </p:grpSp>
      <p:sp>
        <p:nvSpPr>
          <p:cNvPr id="75" name="Rectangle 74">
            <a:extLst>
              <a:ext uri="{FF2B5EF4-FFF2-40B4-BE49-F238E27FC236}">
                <a16:creationId xmlns:a16="http://schemas.microsoft.com/office/drawing/2014/main" id="{624C37C0-9A94-9648-B16B-F717E8E6B6E4}"/>
              </a:ext>
            </a:extLst>
          </p:cNvPr>
          <p:cNvSpPr/>
          <p:nvPr/>
        </p:nvSpPr>
        <p:spPr bwMode="auto">
          <a:xfrm flipV="1">
            <a:off x="2369123" y="4265316"/>
            <a:ext cx="588020" cy="501509"/>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77" name="Rectangle 76">
            <a:extLst>
              <a:ext uri="{FF2B5EF4-FFF2-40B4-BE49-F238E27FC236}">
                <a16:creationId xmlns:a16="http://schemas.microsoft.com/office/drawing/2014/main" id="{B6218194-F2CA-0748-8CC7-A18B59B57F15}"/>
              </a:ext>
            </a:extLst>
          </p:cNvPr>
          <p:cNvSpPr/>
          <p:nvPr/>
        </p:nvSpPr>
        <p:spPr bwMode="auto">
          <a:xfrm flipV="1">
            <a:off x="1048657" y="2094581"/>
            <a:ext cx="1470544" cy="364610"/>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cxnSp>
        <p:nvCxnSpPr>
          <p:cNvPr id="192" name="Straight Connector 191">
            <a:extLst>
              <a:ext uri="{FF2B5EF4-FFF2-40B4-BE49-F238E27FC236}">
                <a16:creationId xmlns:a16="http://schemas.microsoft.com/office/drawing/2014/main" id="{068D0FDC-7A63-A644-BAC7-D3323B9FE83A}"/>
              </a:ext>
            </a:extLst>
          </p:cNvPr>
          <p:cNvCxnSpPr/>
          <p:nvPr/>
        </p:nvCxnSpPr>
        <p:spPr bwMode="auto">
          <a:xfrm flipH="1">
            <a:off x="1150532" y="3138856"/>
            <a:ext cx="7596401" cy="0"/>
          </a:xfrm>
          <a:prstGeom prst="line">
            <a:avLst/>
          </a:prstGeom>
          <a:ln w="19050">
            <a:solidFill>
              <a:schemeClr val="accent2">
                <a:lumMod val="50000"/>
              </a:schemeClr>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93" name="Group 192">
            <a:extLst>
              <a:ext uri="{FF2B5EF4-FFF2-40B4-BE49-F238E27FC236}">
                <a16:creationId xmlns:a16="http://schemas.microsoft.com/office/drawing/2014/main" id="{4EFD8AD7-2635-4C40-82B5-B787C4259E5B}"/>
              </a:ext>
            </a:extLst>
          </p:cNvPr>
          <p:cNvGrpSpPr/>
          <p:nvPr/>
        </p:nvGrpSpPr>
        <p:grpSpPr>
          <a:xfrm>
            <a:off x="1001374" y="3052046"/>
            <a:ext cx="7904802" cy="1060552"/>
            <a:chOff x="1324752" y="4143594"/>
            <a:chExt cx="10559263" cy="1416691"/>
          </a:xfrm>
        </p:grpSpPr>
        <p:sp>
          <p:nvSpPr>
            <p:cNvPr id="194" name="Rectangle 193">
              <a:extLst>
                <a:ext uri="{FF2B5EF4-FFF2-40B4-BE49-F238E27FC236}">
                  <a16:creationId xmlns:a16="http://schemas.microsoft.com/office/drawing/2014/main" id="{6684E91E-5501-FE4C-82CB-E2ADB8377714}"/>
                </a:ext>
              </a:extLst>
            </p:cNvPr>
            <p:cNvSpPr/>
            <p:nvPr/>
          </p:nvSpPr>
          <p:spPr bwMode="auto">
            <a:xfrm>
              <a:off x="1332617" y="5120559"/>
              <a:ext cx="10551398" cy="439726"/>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pic>
          <p:nvPicPr>
            <p:cNvPr id="195" name="Graphic 40">
              <a:extLst>
                <a:ext uri="{FF2B5EF4-FFF2-40B4-BE49-F238E27FC236}">
                  <a16:creationId xmlns:a16="http://schemas.microsoft.com/office/drawing/2014/main" id="{802D354B-2A0E-FB4F-B9C6-D5302A66C0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9417" y="5211435"/>
              <a:ext cx="837797" cy="283945"/>
            </a:xfrm>
            <a:prstGeom prst="rect">
              <a:avLst/>
            </a:prstGeom>
          </p:spPr>
        </p:pic>
        <p:sp>
          <p:nvSpPr>
            <p:cNvPr id="196" name="Rectangle 195">
              <a:extLst>
                <a:ext uri="{FF2B5EF4-FFF2-40B4-BE49-F238E27FC236}">
                  <a16:creationId xmlns:a16="http://schemas.microsoft.com/office/drawing/2014/main" id="{4AB049C1-5CAC-FC4F-98E9-6386A08F6467}"/>
                </a:ext>
              </a:extLst>
            </p:cNvPr>
            <p:cNvSpPr/>
            <p:nvPr/>
          </p:nvSpPr>
          <p:spPr bwMode="auto">
            <a:xfrm>
              <a:off x="1332617" y="5026059"/>
              <a:ext cx="10551395" cy="130922"/>
            </a:xfrm>
            <a:prstGeom prst="rect">
              <a:avLst/>
            </a:prstGeom>
            <a:solidFill>
              <a:srgbClr val="001C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grpSp>
          <p:nvGrpSpPr>
            <p:cNvPr id="197" name="Group 196">
              <a:extLst>
                <a:ext uri="{FF2B5EF4-FFF2-40B4-BE49-F238E27FC236}">
                  <a16:creationId xmlns:a16="http://schemas.microsoft.com/office/drawing/2014/main" id="{6CDFC826-2BC2-5248-907B-E689F3C8FE39}"/>
                </a:ext>
              </a:extLst>
            </p:cNvPr>
            <p:cNvGrpSpPr/>
            <p:nvPr/>
          </p:nvGrpSpPr>
          <p:grpSpPr>
            <a:xfrm>
              <a:off x="1324752" y="4143594"/>
              <a:ext cx="10559263" cy="885042"/>
              <a:chOff x="1324752" y="3015799"/>
              <a:chExt cx="10559263" cy="699280"/>
            </a:xfrm>
          </p:grpSpPr>
          <p:sp>
            <p:nvSpPr>
              <p:cNvPr id="198" name="Rectangle 197">
                <a:extLst>
                  <a:ext uri="{FF2B5EF4-FFF2-40B4-BE49-F238E27FC236}">
                    <a16:creationId xmlns:a16="http://schemas.microsoft.com/office/drawing/2014/main" id="{CF86108B-0B22-2142-B6CF-D27DC6ABF201}"/>
                  </a:ext>
                </a:extLst>
              </p:cNvPr>
              <p:cNvSpPr/>
              <p:nvPr/>
            </p:nvSpPr>
            <p:spPr bwMode="auto">
              <a:xfrm>
                <a:off x="1332618" y="3030745"/>
                <a:ext cx="10551397" cy="684334"/>
              </a:xfrm>
              <a:prstGeom prst="rect">
                <a:avLst/>
              </a:prstGeom>
              <a:gradFill>
                <a:gsLst>
                  <a:gs pos="5000">
                    <a:srgbClr val="0062FF"/>
                  </a:gs>
                  <a:gs pos="67000">
                    <a:srgbClr val="054ADA"/>
                  </a:gs>
                  <a:gs pos="100000">
                    <a:srgbClr val="001B6C"/>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99" name="Title">
                <a:extLst>
                  <a:ext uri="{FF2B5EF4-FFF2-40B4-BE49-F238E27FC236}">
                    <a16:creationId xmlns:a16="http://schemas.microsoft.com/office/drawing/2014/main" id="{ED00F715-1A44-004D-8DD0-FA347D1F45EB}"/>
                  </a:ext>
                </a:extLst>
              </p:cNvPr>
              <p:cNvSpPr txBox="1">
                <a:spLocks/>
              </p:cNvSpPr>
              <p:nvPr/>
            </p:nvSpPr>
            <p:spPr>
              <a:xfrm>
                <a:off x="1324752" y="3015799"/>
                <a:ext cx="10559262"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5807" fontAlgn="auto">
                  <a:lnSpc>
                    <a:spcPct val="100000"/>
                  </a:lnSpc>
                  <a:spcBef>
                    <a:spcPts val="0"/>
                  </a:spcBef>
                  <a:spcAft>
                    <a:spcPts val="598"/>
                  </a:spcAft>
                  <a:defRPr/>
                </a:pPr>
                <a:r>
                  <a:rPr lang="en-US" sz="787" b="1" kern="0" dirty="0">
                    <a:solidFill>
                      <a:srgbClr val="FFFFFF"/>
                    </a:solidFill>
                  </a:rPr>
                  <a:t>Automation foundation</a:t>
                </a:r>
              </a:p>
            </p:txBody>
          </p:sp>
        </p:grpSp>
      </p:grpSp>
      <p:sp>
        <p:nvSpPr>
          <p:cNvPr id="200" name="Title">
            <a:extLst>
              <a:ext uri="{FF2B5EF4-FFF2-40B4-BE49-F238E27FC236}">
                <a16:creationId xmlns:a16="http://schemas.microsoft.com/office/drawing/2014/main" id="{ACCEFD01-7DAD-AD47-A571-5BCE46707A97}"/>
              </a:ext>
            </a:extLst>
          </p:cNvPr>
          <p:cNvSpPr txBox="1">
            <a:spLocks/>
          </p:cNvSpPr>
          <p:nvPr/>
        </p:nvSpPr>
        <p:spPr>
          <a:xfrm>
            <a:off x="1188934" y="3329749"/>
            <a:ext cx="863709"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Robotic Process Automation</a:t>
            </a:r>
          </a:p>
        </p:txBody>
      </p:sp>
      <p:sp>
        <p:nvSpPr>
          <p:cNvPr id="201" name="Title">
            <a:extLst>
              <a:ext uri="{FF2B5EF4-FFF2-40B4-BE49-F238E27FC236}">
                <a16:creationId xmlns:a16="http://schemas.microsoft.com/office/drawing/2014/main" id="{C87D00D4-7352-1C4A-B6C1-AC847DC5A165}"/>
              </a:ext>
            </a:extLst>
          </p:cNvPr>
          <p:cNvSpPr txBox="1">
            <a:spLocks/>
          </p:cNvSpPr>
          <p:nvPr/>
        </p:nvSpPr>
        <p:spPr>
          <a:xfrm>
            <a:off x="5712376" y="3328115"/>
            <a:ext cx="863481" cy="2113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Event detection</a:t>
            </a:r>
          </a:p>
        </p:txBody>
      </p:sp>
      <p:sp>
        <p:nvSpPr>
          <p:cNvPr id="202" name="Title">
            <a:extLst>
              <a:ext uri="{FF2B5EF4-FFF2-40B4-BE49-F238E27FC236}">
                <a16:creationId xmlns:a16="http://schemas.microsoft.com/office/drawing/2014/main" id="{8A0FE3D4-BDF0-514A-AEA0-6F247D718A1C}"/>
              </a:ext>
            </a:extLst>
          </p:cNvPr>
          <p:cNvSpPr txBox="1">
            <a:spLocks/>
          </p:cNvSpPr>
          <p:nvPr/>
        </p:nvSpPr>
        <p:spPr>
          <a:xfrm>
            <a:off x="6807700" y="3354999"/>
            <a:ext cx="847378" cy="35949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3</a:t>
            </a:r>
            <a:r>
              <a:rPr lang="en-US" sz="749" kern="0" baseline="30000" dirty="0">
                <a:solidFill>
                  <a:srgbClr val="FFFFFF"/>
                </a:solidFill>
              </a:rPr>
              <a:t>rd</a:t>
            </a:r>
            <a:r>
              <a:rPr lang="en-US" sz="749" kern="0" dirty="0">
                <a:solidFill>
                  <a:srgbClr val="FFFFFF"/>
                </a:solidFill>
              </a:rPr>
              <a:t> Party</a:t>
            </a:r>
            <a:br>
              <a:rPr lang="en-US" sz="749" kern="0" dirty="0">
                <a:solidFill>
                  <a:srgbClr val="FFFFFF"/>
                </a:solidFill>
              </a:rPr>
            </a:br>
            <a:r>
              <a:rPr lang="en-US" sz="749" kern="0" dirty="0">
                <a:solidFill>
                  <a:srgbClr val="FFFFFF"/>
                </a:solidFill>
              </a:rPr>
              <a:t> integrations</a:t>
            </a:r>
          </a:p>
        </p:txBody>
      </p:sp>
      <p:sp>
        <p:nvSpPr>
          <p:cNvPr id="203" name="Title">
            <a:extLst>
              <a:ext uri="{FF2B5EF4-FFF2-40B4-BE49-F238E27FC236}">
                <a16:creationId xmlns:a16="http://schemas.microsoft.com/office/drawing/2014/main" id="{4D1055DC-B044-8440-88F3-58C10FECC1A5}"/>
              </a:ext>
            </a:extLst>
          </p:cNvPr>
          <p:cNvSpPr txBox="1">
            <a:spLocks/>
          </p:cNvSpPr>
          <p:nvPr/>
        </p:nvSpPr>
        <p:spPr>
          <a:xfrm>
            <a:off x="3366630" y="3329416"/>
            <a:ext cx="967605"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Natural language interactions</a:t>
            </a:r>
          </a:p>
        </p:txBody>
      </p:sp>
      <p:sp>
        <p:nvSpPr>
          <p:cNvPr id="204" name="Title">
            <a:extLst>
              <a:ext uri="{FF2B5EF4-FFF2-40B4-BE49-F238E27FC236}">
                <a16:creationId xmlns:a16="http://schemas.microsoft.com/office/drawing/2014/main" id="{9C35F028-59CA-0F47-A7A3-35F7341D108C}"/>
              </a:ext>
            </a:extLst>
          </p:cNvPr>
          <p:cNvSpPr txBox="1">
            <a:spLocks/>
          </p:cNvSpPr>
          <p:nvPr/>
        </p:nvSpPr>
        <p:spPr>
          <a:xfrm>
            <a:off x="4454150" y="3328115"/>
            <a:ext cx="1005102" cy="22067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Machine learning</a:t>
            </a:r>
          </a:p>
        </p:txBody>
      </p:sp>
      <p:sp>
        <p:nvSpPr>
          <p:cNvPr id="205" name="Title">
            <a:extLst>
              <a:ext uri="{FF2B5EF4-FFF2-40B4-BE49-F238E27FC236}">
                <a16:creationId xmlns:a16="http://schemas.microsoft.com/office/drawing/2014/main" id="{17965EA3-E562-1149-A847-E08D67D39608}"/>
              </a:ext>
            </a:extLst>
          </p:cNvPr>
          <p:cNvSpPr txBox="1">
            <a:spLocks/>
          </p:cNvSpPr>
          <p:nvPr/>
        </p:nvSpPr>
        <p:spPr>
          <a:xfrm>
            <a:off x="7645960" y="3354999"/>
            <a:ext cx="1102542" cy="319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Operational models</a:t>
            </a:r>
          </a:p>
        </p:txBody>
      </p:sp>
      <p:sp>
        <p:nvSpPr>
          <p:cNvPr id="206" name="Title">
            <a:extLst>
              <a:ext uri="{FF2B5EF4-FFF2-40B4-BE49-F238E27FC236}">
                <a16:creationId xmlns:a16="http://schemas.microsoft.com/office/drawing/2014/main" id="{6DA06826-27E3-CD46-BE69-6BC5968529EE}"/>
              </a:ext>
            </a:extLst>
          </p:cNvPr>
          <p:cNvSpPr txBox="1">
            <a:spLocks/>
          </p:cNvSpPr>
          <p:nvPr/>
        </p:nvSpPr>
        <p:spPr>
          <a:xfrm>
            <a:off x="2255504" y="3319958"/>
            <a:ext cx="926736" cy="3549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Process and task mining</a:t>
            </a:r>
          </a:p>
        </p:txBody>
      </p:sp>
      <p:sp>
        <p:nvSpPr>
          <p:cNvPr id="207" name="Rectangle 206">
            <a:extLst>
              <a:ext uri="{FF2B5EF4-FFF2-40B4-BE49-F238E27FC236}">
                <a16:creationId xmlns:a16="http://schemas.microsoft.com/office/drawing/2014/main" id="{2F992B0E-E101-9548-B943-F5373219188C}"/>
              </a:ext>
            </a:extLst>
          </p:cNvPr>
          <p:cNvSpPr/>
          <p:nvPr/>
        </p:nvSpPr>
        <p:spPr bwMode="auto">
          <a:xfrm flipV="1">
            <a:off x="1110455" y="3279004"/>
            <a:ext cx="926736" cy="414014"/>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208" name="Rectangle 207">
            <a:extLst>
              <a:ext uri="{FF2B5EF4-FFF2-40B4-BE49-F238E27FC236}">
                <a16:creationId xmlns:a16="http://schemas.microsoft.com/office/drawing/2014/main" id="{52D64860-A4D0-E14B-BF3A-12140A34080F}"/>
              </a:ext>
            </a:extLst>
          </p:cNvPr>
          <p:cNvSpPr/>
          <p:nvPr/>
        </p:nvSpPr>
        <p:spPr bwMode="auto">
          <a:xfrm flipV="1">
            <a:off x="4404789" y="3283683"/>
            <a:ext cx="926736" cy="404656"/>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79" name="Footer Placeholder 6">
            <a:extLst>
              <a:ext uri="{FF2B5EF4-FFF2-40B4-BE49-F238E27FC236}">
                <a16:creationId xmlns:a16="http://schemas.microsoft.com/office/drawing/2014/main" id="{ED3E2167-C524-1D42-9807-68E38FB4AA35}"/>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6184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7" grpId="0" animBg="1"/>
      <p:bldP spid="207" grpId="0" animBg="1"/>
      <p:bldP spid="2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BBE6-AB65-9240-BBDD-2A707C6D3D6C}"/>
              </a:ext>
            </a:extLst>
          </p:cNvPr>
          <p:cNvSpPr>
            <a:spLocks noGrp="1"/>
          </p:cNvSpPr>
          <p:nvPr>
            <p:ph type="title"/>
          </p:nvPr>
        </p:nvSpPr>
        <p:spPr>
          <a:xfrm>
            <a:off x="210311" y="195215"/>
            <a:ext cx="5613487" cy="318860"/>
          </a:xfrm>
        </p:spPr>
        <p:txBody>
          <a:bodyPr/>
          <a:lstStyle/>
          <a:p>
            <a:r>
              <a:rPr lang="en-US" dirty="0"/>
              <a:t>IBM Cloud Pak for Business Automation</a:t>
            </a:r>
          </a:p>
        </p:txBody>
      </p:sp>
      <p:sp>
        <p:nvSpPr>
          <p:cNvPr id="7" name="Rectangle 6">
            <a:extLst>
              <a:ext uri="{FF2B5EF4-FFF2-40B4-BE49-F238E27FC236}">
                <a16:creationId xmlns:a16="http://schemas.microsoft.com/office/drawing/2014/main" id="{1B25FB1C-B6A3-924D-9B94-D21550B9DE59}"/>
              </a:ext>
            </a:extLst>
          </p:cNvPr>
          <p:cNvSpPr/>
          <p:nvPr/>
        </p:nvSpPr>
        <p:spPr bwMode="auto">
          <a:xfrm>
            <a:off x="144450" y="912135"/>
            <a:ext cx="8767615" cy="2163324"/>
          </a:xfrm>
          <a:prstGeom prst="rect">
            <a:avLst/>
          </a:prstGeom>
          <a:solidFill>
            <a:schemeClr val="accent6">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8" name="Title">
            <a:extLst>
              <a:ext uri="{FF2B5EF4-FFF2-40B4-BE49-F238E27FC236}">
                <a16:creationId xmlns:a16="http://schemas.microsoft.com/office/drawing/2014/main" id="{4DE73268-ABCE-4D4E-B8A9-B92829580D30}"/>
              </a:ext>
            </a:extLst>
          </p:cNvPr>
          <p:cNvSpPr txBox="1">
            <a:spLocks/>
          </p:cNvSpPr>
          <p:nvPr/>
        </p:nvSpPr>
        <p:spPr>
          <a:xfrm>
            <a:off x="231938" y="982083"/>
            <a:ext cx="769432" cy="99300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5807" fontAlgn="auto">
              <a:lnSpc>
                <a:spcPct val="100000"/>
              </a:lnSpc>
              <a:spcBef>
                <a:spcPts val="0"/>
              </a:spcBef>
              <a:spcAft>
                <a:spcPts val="300"/>
              </a:spcAft>
              <a:defRPr/>
            </a:pPr>
            <a:r>
              <a:rPr lang="en-US" sz="799" b="1" kern="0" dirty="0">
                <a:solidFill>
                  <a:srgbClr val="FFFFFE"/>
                </a:solidFill>
              </a:rPr>
              <a:t>Low-code applications</a:t>
            </a:r>
          </a:p>
        </p:txBody>
      </p:sp>
      <p:sp>
        <p:nvSpPr>
          <p:cNvPr id="9" name="Rectangle 8">
            <a:extLst>
              <a:ext uri="{FF2B5EF4-FFF2-40B4-BE49-F238E27FC236}">
                <a16:creationId xmlns:a16="http://schemas.microsoft.com/office/drawing/2014/main" id="{3F3AB080-967C-2B4D-8ABA-FDE403B1A939}"/>
              </a:ext>
            </a:extLst>
          </p:cNvPr>
          <p:cNvSpPr/>
          <p:nvPr/>
        </p:nvSpPr>
        <p:spPr bwMode="auto">
          <a:xfrm>
            <a:off x="1007262" y="912134"/>
            <a:ext cx="7898912" cy="21818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0" name="CustomShape 15">
            <a:extLst>
              <a:ext uri="{FF2B5EF4-FFF2-40B4-BE49-F238E27FC236}">
                <a16:creationId xmlns:a16="http://schemas.microsoft.com/office/drawing/2014/main" id="{81A2B6B9-19EF-2346-8BE1-5DFEF671AE6E}"/>
              </a:ext>
            </a:extLst>
          </p:cNvPr>
          <p:cNvSpPr/>
          <p:nvPr/>
        </p:nvSpPr>
        <p:spPr>
          <a:xfrm>
            <a:off x="1206920" y="953561"/>
            <a:ext cx="1139823" cy="1005420"/>
          </a:xfrm>
          <a:prstGeom prst="rect">
            <a:avLst/>
          </a:prstGeom>
          <a:noFill/>
        </p:spPr>
        <p:txBody>
          <a:bodyPr wrap="square" lIns="91187" tIns="45594" rIns="0" bIns="0" rtlCol="0" anchor="t" anchorCtr="0">
            <a:noAutofit/>
          </a:bodyPr>
          <a:lstStyle/>
          <a:p>
            <a:pPr defTabSz="683694">
              <a:defRPr/>
            </a:pPr>
            <a:r>
              <a:rPr lang="en-US" sz="799" b="1" dirty="0">
                <a:solidFill>
                  <a:srgbClr val="FFFFFF"/>
                </a:solidFill>
                <a:latin typeface="IBM Plex Sans SemiBold" panose="020B0503050000000000" pitchFamily="34" charset="77"/>
              </a:rPr>
              <a:t>Automation</a:t>
            </a:r>
          </a:p>
          <a:p>
            <a:pPr defTabSz="683694">
              <a:defRPr/>
            </a:pPr>
            <a:r>
              <a:rPr lang="en-US" sz="799" b="1" dirty="0">
                <a:solidFill>
                  <a:srgbClr val="FFFFFF"/>
                </a:solidFill>
                <a:latin typeface="IBM Plex Sans SemiBold" panose="020B0503050000000000" pitchFamily="34" charset="77"/>
              </a:rPr>
              <a:t>accelerators</a:t>
            </a:r>
          </a:p>
        </p:txBody>
      </p:sp>
      <p:sp>
        <p:nvSpPr>
          <p:cNvPr id="11" name="CustomShape 15">
            <a:extLst>
              <a:ext uri="{FF2B5EF4-FFF2-40B4-BE49-F238E27FC236}">
                <a16:creationId xmlns:a16="http://schemas.microsoft.com/office/drawing/2014/main" id="{5B65F497-98EB-7848-B852-D634F43593EE}"/>
              </a:ext>
            </a:extLst>
          </p:cNvPr>
          <p:cNvSpPr/>
          <p:nvPr/>
        </p:nvSpPr>
        <p:spPr>
          <a:xfrm>
            <a:off x="1207212" y="1938220"/>
            <a:ext cx="768164" cy="884114"/>
          </a:xfrm>
          <a:prstGeom prst="rect">
            <a:avLst/>
          </a:prstGeom>
          <a:noFill/>
        </p:spPr>
        <p:txBody>
          <a:bodyPr wrap="square" lIns="91187" tIns="45594" rIns="0" bIns="0" rtlCol="0" anchor="t" anchorCtr="0">
            <a:noAutofit/>
          </a:bodyPr>
          <a:lstStyle/>
          <a:p>
            <a:pPr defTabSz="683694">
              <a:defRPr/>
            </a:pPr>
            <a:r>
              <a:rPr lang="en-US" sz="799" b="1" dirty="0">
                <a:solidFill>
                  <a:srgbClr val="FFFFFF"/>
                </a:solidFill>
                <a:latin typeface="IBM Plex Sans SemiBold" panose="020B0503050000000000" pitchFamily="34" charset="77"/>
              </a:rPr>
              <a:t>Core automation</a:t>
            </a:r>
          </a:p>
        </p:txBody>
      </p:sp>
      <p:sp>
        <p:nvSpPr>
          <p:cNvPr id="12" name="Rectangle 11">
            <a:extLst>
              <a:ext uri="{FF2B5EF4-FFF2-40B4-BE49-F238E27FC236}">
                <a16:creationId xmlns:a16="http://schemas.microsoft.com/office/drawing/2014/main" id="{FF4EFCDE-BC9A-F74B-A33C-57291FA1917E}"/>
              </a:ext>
            </a:extLst>
          </p:cNvPr>
          <p:cNvSpPr/>
          <p:nvPr/>
        </p:nvSpPr>
        <p:spPr bwMode="auto">
          <a:xfrm>
            <a:off x="4706683" y="982085"/>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5F223F8F-1723-C443-8E7F-CCBB4342931F}"/>
              </a:ext>
            </a:extLst>
          </p:cNvPr>
          <p:cNvSpPr/>
          <p:nvPr/>
        </p:nvSpPr>
        <p:spPr bwMode="auto">
          <a:xfrm>
            <a:off x="6251738" y="985229"/>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B98ECD5D-022B-7A4D-9E46-0EEF3A2BF429}"/>
              </a:ext>
            </a:extLst>
          </p:cNvPr>
          <p:cNvSpPr/>
          <p:nvPr/>
        </p:nvSpPr>
        <p:spPr bwMode="auto">
          <a:xfrm>
            <a:off x="2472839" y="1957479"/>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5" name="Rectangle 14">
            <a:extLst>
              <a:ext uri="{FF2B5EF4-FFF2-40B4-BE49-F238E27FC236}">
                <a16:creationId xmlns:a16="http://schemas.microsoft.com/office/drawing/2014/main" id="{34E3D1B0-15C3-1D4C-9E7B-183476D941A5}"/>
              </a:ext>
            </a:extLst>
          </p:cNvPr>
          <p:cNvSpPr/>
          <p:nvPr/>
        </p:nvSpPr>
        <p:spPr bwMode="auto">
          <a:xfrm>
            <a:off x="4022587" y="1957512"/>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6" name="Rectangle 15">
            <a:extLst>
              <a:ext uri="{FF2B5EF4-FFF2-40B4-BE49-F238E27FC236}">
                <a16:creationId xmlns:a16="http://schemas.microsoft.com/office/drawing/2014/main" id="{7F449BBC-D49D-9F4E-908E-ECE97B9456BE}"/>
              </a:ext>
            </a:extLst>
          </p:cNvPr>
          <p:cNvSpPr/>
          <p:nvPr/>
        </p:nvSpPr>
        <p:spPr bwMode="auto">
          <a:xfrm>
            <a:off x="5576333" y="1957512"/>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7" name="Rectangle 16">
            <a:extLst>
              <a:ext uri="{FF2B5EF4-FFF2-40B4-BE49-F238E27FC236}">
                <a16:creationId xmlns:a16="http://schemas.microsoft.com/office/drawing/2014/main" id="{735D4490-669C-BE48-BE23-A54F102ACC48}"/>
              </a:ext>
            </a:extLst>
          </p:cNvPr>
          <p:cNvSpPr/>
          <p:nvPr/>
        </p:nvSpPr>
        <p:spPr bwMode="auto">
          <a:xfrm>
            <a:off x="7138343" y="1956656"/>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8" name="CustomShape 15">
            <a:extLst>
              <a:ext uri="{FF2B5EF4-FFF2-40B4-BE49-F238E27FC236}">
                <a16:creationId xmlns:a16="http://schemas.microsoft.com/office/drawing/2014/main" id="{03400BEF-598C-804D-A364-FEAE93E7BB03}"/>
              </a:ext>
            </a:extLst>
          </p:cNvPr>
          <p:cNvSpPr/>
          <p:nvPr/>
        </p:nvSpPr>
        <p:spPr>
          <a:xfrm>
            <a:off x="999279" y="2851587"/>
            <a:ext cx="7898907" cy="274213"/>
          </a:xfrm>
          <a:prstGeom prst="rect">
            <a:avLst/>
          </a:prstGeom>
          <a:noFill/>
        </p:spPr>
        <p:txBody>
          <a:bodyPr wrap="square" lIns="0" tIns="0" rIns="0" bIns="68390" rtlCol="0" anchor="ctr" anchorCtr="0">
            <a:noAutofit/>
          </a:bodyPr>
          <a:lstStyle/>
          <a:p>
            <a:pPr algn="ctr" defTabSz="683694">
              <a:defRPr/>
            </a:pPr>
            <a:r>
              <a:rPr lang="en-US" sz="823" dirty="0">
                <a:solidFill>
                  <a:srgbClr val="FFFFFF"/>
                </a:solidFill>
                <a:latin typeface="IBM Plex Sans"/>
                <a:cs typeface="IBM Plex Sans"/>
              </a:rPr>
              <a:t>AI and machine learning</a:t>
            </a:r>
          </a:p>
        </p:txBody>
      </p:sp>
      <p:cxnSp>
        <p:nvCxnSpPr>
          <p:cNvPr id="19" name="Straight Connector 18">
            <a:extLst>
              <a:ext uri="{FF2B5EF4-FFF2-40B4-BE49-F238E27FC236}">
                <a16:creationId xmlns:a16="http://schemas.microsoft.com/office/drawing/2014/main" id="{5141F832-BEE1-1D42-B1B3-44DF1AB3DF1F}"/>
              </a:ext>
            </a:extLst>
          </p:cNvPr>
          <p:cNvCxnSpPr>
            <a:cxnSpLocks/>
          </p:cNvCxnSpPr>
          <p:nvPr/>
        </p:nvCxnSpPr>
        <p:spPr bwMode="auto">
          <a:xfrm>
            <a:off x="2489632" y="2969283"/>
            <a:ext cx="1837295"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2A3ED22-59FE-B444-8A7F-17E8ABA2C12F}"/>
              </a:ext>
            </a:extLst>
          </p:cNvPr>
          <p:cNvCxnSpPr>
            <a:cxnSpLocks/>
          </p:cNvCxnSpPr>
          <p:nvPr/>
        </p:nvCxnSpPr>
        <p:spPr bwMode="auto">
          <a:xfrm>
            <a:off x="5576333" y="2969283"/>
            <a:ext cx="3033335"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FAE9210-7897-7A42-A15A-7F15C0096BC4}"/>
              </a:ext>
            </a:extLst>
          </p:cNvPr>
          <p:cNvCxnSpPr/>
          <p:nvPr/>
        </p:nvCxnSpPr>
        <p:spPr bwMode="auto">
          <a:xfrm flipH="1">
            <a:off x="1150532" y="3138856"/>
            <a:ext cx="7596401" cy="0"/>
          </a:xfrm>
          <a:prstGeom prst="line">
            <a:avLst/>
          </a:prstGeom>
          <a:ln w="19050">
            <a:solidFill>
              <a:schemeClr val="accent2">
                <a:lumMod val="50000"/>
              </a:schemeClr>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371DDC32-0AED-7D4E-B1A3-8F2F9F56EEF9}"/>
              </a:ext>
            </a:extLst>
          </p:cNvPr>
          <p:cNvGrpSpPr/>
          <p:nvPr/>
        </p:nvGrpSpPr>
        <p:grpSpPr>
          <a:xfrm>
            <a:off x="1001374" y="3052046"/>
            <a:ext cx="7904802" cy="1060552"/>
            <a:chOff x="1324752" y="4143594"/>
            <a:chExt cx="10559263" cy="1416691"/>
          </a:xfrm>
        </p:grpSpPr>
        <p:sp>
          <p:nvSpPr>
            <p:cNvPr id="23" name="Rectangle 22">
              <a:extLst>
                <a:ext uri="{FF2B5EF4-FFF2-40B4-BE49-F238E27FC236}">
                  <a16:creationId xmlns:a16="http://schemas.microsoft.com/office/drawing/2014/main" id="{BAFB5D8F-DF91-CD4D-96B4-E46BCAC838C4}"/>
                </a:ext>
              </a:extLst>
            </p:cNvPr>
            <p:cNvSpPr/>
            <p:nvPr/>
          </p:nvSpPr>
          <p:spPr bwMode="auto">
            <a:xfrm>
              <a:off x="1332617" y="5120559"/>
              <a:ext cx="10551398" cy="439726"/>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pic>
          <p:nvPicPr>
            <p:cNvPr id="24" name="Graphic 40">
              <a:extLst>
                <a:ext uri="{FF2B5EF4-FFF2-40B4-BE49-F238E27FC236}">
                  <a16:creationId xmlns:a16="http://schemas.microsoft.com/office/drawing/2014/main" id="{469B1D4A-B05F-C34D-BDAE-4DB2F6631D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9417" y="5211435"/>
              <a:ext cx="837797" cy="283945"/>
            </a:xfrm>
            <a:prstGeom prst="rect">
              <a:avLst/>
            </a:prstGeom>
          </p:spPr>
        </p:pic>
        <p:sp>
          <p:nvSpPr>
            <p:cNvPr id="25" name="Rectangle 24">
              <a:extLst>
                <a:ext uri="{FF2B5EF4-FFF2-40B4-BE49-F238E27FC236}">
                  <a16:creationId xmlns:a16="http://schemas.microsoft.com/office/drawing/2014/main" id="{F07B0637-6621-874C-BF58-D02A64DB6E22}"/>
                </a:ext>
              </a:extLst>
            </p:cNvPr>
            <p:cNvSpPr/>
            <p:nvPr/>
          </p:nvSpPr>
          <p:spPr bwMode="auto">
            <a:xfrm>
              <a:off x="1332617" y="5026059"/>
              <a:ext cx="10551395" cy="130922"/>
            </a:xfrm>
            <a:prstGeom prst="rect">
              <a:avLst/>
            </a:prstGeom>
            <a:solidFill>
              <a:srgbClr val="001C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grpSp>
          <p:nvGrpSpPr>
            <p:cNvPr id="26" name="Group 25">
              <a:extLst>
                <a:ext uri="{FF2B5EF4-FFF2-40B4-BE49-F238E27FC236}">
                  <a16:creationId xmlns:a16="http://schemas.microsoft.com/office/drawing/2014/main" id="{FD30315D-0AED-AC47-96D8-285D616A89E3}"/>
                </a:ext>
              </a:extLst>
            </p:cNvPr>
            <p:cNvGrpSpPr/>
            <p:nvPr/>
          </p:nvGrpSpPr>
          <p:grpSpPr>
            <a:xfrm>
              <a:off x="1324752" y="4143594"/>
              <a:ext cx="10559263" cy="885042"/>
              <a:chOff x="1324752" y="3015799"/>
              <a:chExt cx="10559263" cy="699280"/>
            </a:xfrm>
          </p:grpSpPr>
          <p:sp>
            <p:nvSpPr>
              <p:cNvPr id="27" name="Rectangle 26">
                <a:extLst>
                  <a:ext uri="{FF2B5EF4-FFF2-40B4-BE49-F238E27FC236}">
                    <a16:creationId xmlns:a16="http://schemas.microsoft.com/office/drawing/2014/main" id="{C286FC68-109A-AE43-AA95-404E4F8F705A}"/>
                  </a:ext>
                </a:extLst>
              </p:cNvPr>
              <p:cNvSpPr/>
              <p:nvPr/>
            </p:nvSpPr>
            <p:spPr bwMode="auto">
              <a:xfrm>
                <a:off x="1332618" y="3030745"/>
                <a:ext cx="10551397" cy="684334"/>
              </a:xfrm>
              <a:prstGeom prst="rect">
                <a:avLst/>
              </a:prstGeom>
              <a:gradFill>
                <a:gsLst>
                  <a:gs pos="5000">
                    <a:srgbClr val="0062FF"/>
                  </a:gs>
                  <a:gs pos="67000">
                    <a:srgbClr val="054ADA"/>
                  </a:gs>
                  <a:gs pos="100000">
                    <a:srgbClr val="001B6C"/>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28" name="Title">
                <a:extLst>
                  <a:ext uri="{FF2B5EF4-FFF2-40B4-BE49-F238E27FC236}">
                    <a16:creationId xmlns:a16="http://schemas.microsoft.com/office/drawing/2014/main" id="{10B630AC-380D-5A44-B345-24E23A58D772}"/>
                  </a:ext>
                </a:extLst>
              </p:cNvPr>
              <p:cNvSpPr txBox="1">
                <a:spLocks/>
              </p:cNvSpPr>
              <p:nvPr/>
            </p:nvSpPr>
            <p:spPr>
              <a:xfrm>
                <a:off x="1324752" y="3015799"/>
                <a:ext cx="10559262"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5807" fontAlgn="auto">
                  <a:lnSpc>
                    <a:spcPct val="100000"/>
                  </a:lnSpc>
                  <a:spcBef>
                    <a:spcPts val="0"/>
                  </a:spcBef>
                  <a:spcAft>
                    <a:spcPts val="598"/>
                  </a:spcAft>
                  <a:defRPr/>
                </a:pPr>
                <a:r>
                  <a:rPr lang="en-US" sz="787" b="1" kern="0" dirty="0">
                    <a:solidFill>
                      <a:srgbClr val="FFFFFF"/>
                    </a:solidFill>
                  </a:rPr>
                  <a:t>Automation foundation</a:t>
                </a:r>
              </a:p>
            </p:txBody>
          </p:sp>
        </p:grpSp>
      </p:grpSp>
      <p:sp>
        <p:nvSpPr>
          <p:cNvPr id="45" name="Rectangle 44">
            <a:extLst>
              <a:ext uri="{FF2B5EF4-FFF2-40B4-BE49-F238E27FC236}">
                <a16:creationId xmlns:a16="http://schemas.microsoft.com/office/drawing/2014/main" id="{EC757C58-40F8-2C46-9167-90C0A381A705}"/>
              </a:ext>
            </a:extLst>
          </p:cNvPr>
          <p:cNvSpPr/>
          <p:nvPr/>
        </p:nvSpPr>
        <p:spPr bwMode="auto">
          <a:xfrm>
            <a:off x="3148244" y="982635"/>
            <a:ext cx="1471327" cy="88641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46" name="CustomShape 15">
            <a:extLst>
              <a:ext uri="{FF2B5EF4-FFF2-40B4-BE49-F238E27FC236}">
                <a16:creationId xmlns:a16="http://schemas.microsoft.com/office/drawing/2014/main" id="{7E1FDF3E-B306-2049-B531-01A814B336C1}"/>
              </a:ext>
            </a:extLst>
          </p:cNvPr>
          <p:cNvSpPr/>
          <p:nvPr/>
        </p:nvSpPr>
        <p:spPr>
          <a:xfrm>
            <a:off x="5118770" y="1425936"/>
            <a:ext cx="826944" cy="399695"/>
          </a:xfrm>
          <a:prstGeom prst="rect">
            <a:avLst/>
          </a:prstGeom>
          <a:noFill/>
        </p:spPr>
        <p:txBody>
          <a:bodyPr wrap="square" lIns="0" tIns="0" rIns="0" bIns="68390" rtlCol="0" anchor="b" anchorCtr="0">
            <a:noAutofit/>
          </a:bodyPr>
          <a:lstStyle/>
          <a:p>
            <a:pPr defTabSz="683694">
              <a:defRPr/>
            </a:pPr>
            <a:r>
              <a:rPr lang="en-US" sz="898" dirty="0">
                <a:solidFill>
                  <a:srgbClr val="FFFFFF"/>
                </a:solidFill>
                <a:latin typeface="IBM Plex Sans"/>
                <a:cs typeface="IBM Plex Sans"/>
              </a:rPr>
              <a:t>RPA and </a:t>
            </a:r>
            <a:br>
              <a:rPr lang="en-US" sz="898" dirty="0">
                <a:solidFill>
                  <a:srgbClr val="FFFFFF"/>
                </a:solidFill>
                <a:latin typeface="IBM Plex Sans"/>
                <a:cs typeface="IBM Plex Sans"/>
              </a:rPr>
            </a:br>
            <a:r>
              <a:rPr lang="en-US" sz="898" dirty="0">
                <a:solidFill>
                  <a:srgbClr val="FFFFFF"/>
                </a:solidFill>
                <a:latin typeface="IBM Plex Sans"/>
                <a:cs typeface="IBM Plex Sans"/>
              </a:rPr>
              <a:t>digital labor</a:t>
            </a:r>
          </a:p>
        </p:txBody>
      </p:sp>
      <p:pic>
        <p:nvPicPr>
          <p:cNvPr id="47" name="Graphic 86">
            <a:extLst>
              <a:ext uri="{FF2B5EF4-FFF2-40B4-BE49-F238E27FC236}">
                <a16:creationId xmlns:a16="http://schemas.microsoft.com/office/drawing/2014/main" id="{9683C14B-ABDC-7D44-A0E4-D3167FE8D8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9550" y="929303"/>
            <a:ext cx="562414" cy="562561"/>
          </a:xfrm>
          <a:prstGeom prst="rect">
            <a:avLst/>
          </a:prstGeom>
        </p:spPr>
      </p:pic>
      <p:sp>
        <p:nvSpPr>
          <p:cNvPr id="48" name="CustomShape 15">
            <a:extLst>
              <a:ext uri="{FF2B5EF4-FFF2-40B4-BE49-F238E27FC236}">
                <a16:creationId xmlns:a16="http://schemas.microsoft.com/office/drawing/2014/main" id="{56208237-C940-DC4F-8943-5D41FD22433A}"/>
              </a:ext>
            </a:extLst>
          </p:cNvPr>
          <p:cNvSpPr/>
          <p:nvPr/>
        </p:nvSpPr>
        <p:spPr>
          <a:xfrm>
            <a:off x="6513148" y="1481330"/>
            <a:ext cx="1448572" cy="352743"/>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Operational </a:t>
            </a:r>
            <a:br>
              <a:rPr lang="en-US" sz="898" dirty="0">
                <a:solidFill>
                  <a:srgbClr val="FFFFFF"/>
                </a:solidFill>
                <a:latin typeface="IBM Plex Sans"/>
                <a:cs typeface="IBM Plex Sans"/>
              </a:rPr>
            </a:br>
            <a:r>
              <a:rPr lang="en-US" sz="898" dirty="0">
                <a:solidFill>
                  <a:srgbClr val="FFFFFF"/>
                </a:solidFill>
                <a:latin typeface="IBM Plex Sans"/>
                <a:cs typeface="IBM Plex Sans"/>
              </a:rPr>
              <a:t>intelligence</a:t>
            </a:r>
          </a:p>
        </p:txBody>
      </p:sp>
      <p:sp>
        <p:nvSpPr>
          <p:cNvPr id="49" name="CustomShape 15">
            <a:extLst>
              <a:ext uri="{FF2B5EF4-FFF2-40B4-BE49-F238E27FC236}">
                <a16:creationId xmlns:a16="http://schemas.microsoft.com/office/drawing/2014/main" id="{9E7369BA-2F27-7C49-BFAA-04327AB2BD7D}"/>
              </a:ext>
            </a:extLst>
          </p:cNvPr>
          <p:cNvSpPr/>
          <p:nvPr/>
        </p:nvSpPr>
        <p:spPr>
          <a:xfrm>
            <a:off x="3449742" y="1473119"/>
            <a:ext cx="1169830" cy="399695"/>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Process mining </a:t>
            </a:r>
            <a:br>
              <a:rPr lang="en-US" sz="898" dirty="0">
                <a:solidFill>
                  <a:srgbClr val="FFFFFF"/>
                </a:solidFill>
                <a:latin typeface="IBM Plex Sans"/>
                <a:cs typeface="IBM Plex Sans"/>
              </a:rPr>
            </a:br>
            <a:r>
              <a:rPr lang="en-US" sz="898" dirty="0">
                <a:solidFill>
                  <a:srgbClr val="FFFFFF"/>
                </a:solidFill>
                <a:latin typeface="IBM Plex Sans"/>
                <a:cs typeface="IBM Plex Sans"/>
              </a:rPr>
              <a:t>and modeling</a:t>
            </a:r>
          </a:p>
        </p:txBody>
      </p:sp>
      <p:sp>
        <p:nvSpPr>
          <p:cNvPr id="50" name="CustomShape 15">
            <a:extLst>
              <a:ext uri="{FF2B5EF4-FFF2-40B4-BE49-F238E27FC236}">
                <a16:creationId xmlns:a16="http://schemas.microsoft.com/office/drawing/2014/main" id="{D909F791-578F-224F-88E0-CFC98F3CE14A}"/>
              </a:ext>
            </a:extLst>
          </p:cNvPr>
          <p:cNvSpPr/>
          <p:nvPr/>
        </p:nvSpPr>
        <p:spPr>
          <a:xfrm>
            <a:off x="2774335" y="2499487"/>
            <a:ext cx="1248252"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Document </a:t>
            </a:r>
            <a:br>
              <a:rPr lang="en-US" sz="898" dirty="0">
                <a:solidFill>
                  <a:srgbClr val="FFFFFF"/>
                </a:solidFill>
                <a:latin typeface="IBM Plex Sans"/>
                <a:cs typeface="IBM Plex Sans"/>
              </a:rPr>
            </a:br>
            <a:r>
              <a:rPr lang="en-US" sz="898" dirty="0">
                <a:solidFill>
                  <a:srgbClr val="FFFFFF"/>
                </a:solidFill>
                <a:latin typeface="IBM Plex Sans"/>
                <a:cs typeface="IBM Plex Sans"/>
              </a:rPr>
              <a:t>processing</a:t>
            </a:r>
          </a:p>
        </p:txBody>
      </p:sp>
      <p:pic>
        <p:nvPicPr>
          <p:cNvPr id="51" name="Graphic 77">
            <a:extLst>
              <a:ext uri="{FF2B5EF4-FFF2-40B4-BE49-F238E27FC236}">
                <a16:creationId xmlns:a16="http://schemas.microsoft.com/office/drawing/2014/main" id="{E996DD8A-1684-8A4D-BCE4-CC5894029E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9760" y="2075327"/>
            <a:ext cx="299723" cy="299801"/>
          </a:xfrm>
          <a:prstGeom prst="rect">
            <a:avLst/>
          </a:prstGeom>
        </p:spPr>
      </p:pic>
      <p:pic>
        <p:nvPicPr>
          <p:cNvPr id="52" name="Graphic 51" descr="Artificial Intelligence outline">
            <a:extLst>
              <a:ext uri="{FF2B5EF4-FFF2-40B4-BE49-F238E27FC236}">
                <a16:creationId xmlns:a16="http://schemas.microsoft.com/office/drawing/2014/main" id="{DBF0EC84-9FFA-2447-A7DE-DBDFEF291DA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18317" y="2022751"/>
            <a:ext cx="281011" cy="281011"/>
          </a:xfrm>
          <a:prstGeom prst="rect">
            <a:avLst/>
          </a:prstGeom>
        </p:spPr>
      </p:pic>
      <p:pic>
        <p:nvPicPr>
          <p:cNvPr id="53" name="Graphic 56">
            <a:extLst>
              <a:ext uri="{FF2B5EF4-FFF2-40B4-BE49-F238E27FC236}">
                <a16:creationId xmlns:a16="http://schemas.microsoft.com/office/drawing/2014/main" id="{49A9EA51-C545-1B47-B8D0-CF0F490C55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66048" y="2089819"/>
            <a:ext cx="288018" cy="288093"/>
          </a:xfrm>
          <a:prstGeom prst="rect">
            <a:avLst/>
          </a:prstGeom>
        </p:spPr>
      </p:pic>
      <p:sp>
        <p:nvSpPr>
          <p:cNvPr id="54" name="CustomShape 15">
            <a:extLst>
              <a:ext uri="{FF2B5EF4-FFF2-40B4-BE49-F238E27FC236}">
                <a16:creationId xmlns:a16="http://schemas.microsoft.com/office/drawing/2014/main" id="{73BA966F-FA4D-AB43-91EA-E37188BF8F03}"/>
              </a:ext>
            </a:extLst>
          </p:cNvPr>
          <p:cNvSpPr/>
          <p:nvPr/>
        </p:nvSpPr>
        <p:spPr>
          <a:xfrm>
            <a:off x="7466047" y="2492994"/>
            <a:ext cx="888846"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Content services</a:t>
            </a:r>
          </a:p>
        </p:txBody>
      </p:sp>
      <p:pic>
        <p:nvPicPr>
          <p:cNvPr id="55" name="Graphic 64">
            <a:extLst>
              <a:ext uri="{FF2B5EF4-FFF2-40B4-BE49-F238E27FC236}">
                <a16:creationId xmlns:a16="http://schemas.microsoft.com/office/drawing/2014/main" id="{E963983D-7EEF-C143-B08C-2ED45E57A7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4657" y="2063618"/>
            <a:ext cx="325116" cy="325200"/>
          </a:xfrm>
          <a:prstGeom prst="rect">
            <a:avLst/>
          </a:prstGeom>
        </p:spPr>
      </p:pic>
      <p:sp>
        <p:nvSpPr>
          <p:cNvPr id="56" name="CustomShape 15">
            <a:extLst>
              <a:ext uri="{FF2B5EF4-FFF2-40B4-BE49-F238E27FC236}">
                <a16:creationId xmlns:a16="http://schemas.microsoft.com/office/drawing/2014/main" id="{BDD68E5B-C997-FA4D-8ED7-CBC792516813}"/>
              </a:ext>
            </a:extLst>
          </p:cNvPr>
          <p:cNvSpPr/>
          <p:nvPr/>
        </p:nvSpPr>
        <p:spPr>
          <a:xfrm>
            <a:off x="4437579" y="2499487"/>
            <a:ext cx="768164"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Workflow</a:t>
            </a:r>
          </a:p>
        </p:txBody>
      </p:sp>
      <p:pic>
        <p:nvPicPr>
          <p:cNvPr id="57" name="Graphic 56">
            <a:extLst>
              <a:ext uri="{FF2B5EF4-FFF2-40B4-BE49-F238E27FC236}">
                <a16:creationId xmlns:a16="http://schemas.microsoft.com/office/drawing/2014/main" id="{01F16A1F-BDD6-6B4B-9E91-C1112E1CCBD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27564" y="2056393"/>
            <a:ext cx="332337" cy="332424"/>
          </a:xfrm>
          <a:prstGeom prst="rect">
            <a:avLst/>
          </a:prstGeom>
        </p:spPr>
      </p:pic>
      <p:sp>
        <p:nvSpPr>
          <p:cNvPr id="58" name="CustomShape 15">
            <a:extLst>
              <a:ext uri="{FF2B5EF4-FFF2-40B4-BE49-F238E27FC236}">
                <a16:creationId xmlns:a16="http://schemas.microsoft.com/office/drawing/2014/main" id="{EDF9E319-E2D6-3540-A4FE-3DE6C96118E7}"/>
              </a:ext>
            </a:extLst>
          </p:cNvPr>
          <p:cNvSpPr/>
          <p:nvPr/>
        </p:nvSpPr>
        <p:spPr>
          <a:xfrm>
            <a:off x="5861125" y="2499487"/>
            <a:ext cx="1100942" cy="363696"/>
          </a:xfrm>
          <a:prstGeom prst="rect">
            <a:avLst/>
          </a:prstGeom>
          <a:noFill/>
        </p:spPr>
        <p:txBody>
          <a:bodyPr wrap="square" lIns="0" tIns="0" rIns="0" bIns="68390" rtlCol="0" anchor="t" anchorCtr="0">
            <a:noAutofit/>
          </a:bodyPr>
          <a:lstStyle/>
          <a:p>
            <a:pPr defTabSz="683694">
              <a:defRPr/>
            </a:pPr>
            <a:r>
              <a:rPr lang="en-US" sz="898" dirty="0">
                <a:solidFill>
                  <a:srgbClr val="FFFFFF"/>
                </a:solidFill>
                <a:latin typeface="IBM Plex Sans"/>
                <a:cs typeface="IBM Plex Sans"/>
              </a:rPr>
              <a:t>Decision management</a:t>
            </a:r>
          </a:p>
        </p:txBody>
      </p:sp>
      <p:pic>
        <p:nvPicPr>
          <p:cNvPr id="59" name="Graphic 58" descr="Artificial Intelligence outline">
            <a:extLst>
              <a:ext uri="{FF2B5EF4-FFF2-40B4-BE49-F238E27FC236}">
                <a16:creationId xmlns:a16="http://schemas.microsoft.com/office/drawing/2014/main" id="{E1A27291-8C6A-E34D-8C55-B3DC95A3789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5048" y="1051895"/>
            <a:ext cx="281011" cy="281011"/>
          </a:xfrm>
          <a:prstGeom prst="rect">
            <a:avLst/>
          </a:prstGeom>
        </p:spPr>
      </p:pic>
      <p:pic>
        <p:nvPicPr>
          <p:cNvPr id="60" name="Graphic 59" descr="Artificial Intelligence outline">
            <a:extLst>
              <a:ext uri="{FF2B5EF4-FFF2-40B4-BE49-F238E27FC236}">
                <a16:creationId xmlns:a16="http://schemas.microsoft.com/office/drawing/2014/main" id="{2AA1C737-986C-E543-8027-1C9221D642D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0056" y="1036978"/>
            <a:ext cx="281011" cy="281011"/>
          </a:xfrm>
          <a:prstGeom prst="rect">
            <a:avLst/>
          </a:prstGeom>
        </p:spPr>
      </p:pic>
      <p:pic>
        <p:nvPicPr>
          <p:cNvPr id="61" name="Graphic 60" descr="Artificial Intelligence outline">
            <a:extLst>
              <a:ext uri="{FF2B5EF4-FFF2-40B4-BE49-F238E27FC236}">
                <a16:creationId xmlns:a16="http://schemas.microsoft.com/office/drawing/2014/main" id="{BEC873A7-E810-9348-B563-6C5D25EC6FF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53632" y="2035604"/>
            <a:ext cx="281011" cy="281011"/>
          </a:xfrm>
          <a:prstGeom prst="rect">
            <a:avLst/>
          </a:prstGeom>
        </p:spPr>
      </p:pic>
      <p:pic>
        <p:nvPicPr>
          <p:cNvPr id="62" name="Graphic 61" descr="Artificial Intelligence outline">
            <a:extLst>
              <a:ext uri="{FF2B5EF4-FFF2-40B4-BE49-F238E27FC236}">
                <a16:creationId xmlns:a16="http://schemas.microsoft.com/office/drawing/2014/main" id="{D5C00862-A7CC-7B42-8DA8-F62B3A6F71D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3206" y="2033462"/>
            <a:ext cx="281011" cy="281011"/>
          </a:xfrm>
          <a:prstGeom prst="rect">
            <a:avLst/>
          </a:prstGeom>
        </p:spPr>
      </p:pic>
      <p:pic>
        <p:nvPicPr>
          <p:cNvPr id="63" name="Graphic 62" descr="Artificial Intelligence outline">
            <a:extLst>
              <a:ext uri="{FF2B5EF4-FFF2-40B4-BE49-F238E27FC236}">
                <a16:creationId xmlns:a16="http://schemas.microsoft.com/office/drawing/2014/main" id="{BD9A8124-BC43-E64A-B01B-14C1344BF1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89031" y="1038499"/>
            <a:ext cx="281011" cy="281011"/>
          </a:xfrm>
          <a:prstGeom prst="rect">
            <a:avLst/>
          </a:prstGeom>
        </p:spPr>
      </p:pic>
      <p:sp>
        <p:nvSpPr>
          <p:cNvPr id="64" name="Rectangle 63">
            <a:extLst>
              <a:ext uri="{FF2B5EF4-FFF2-40B4-BE49-F238E27FC236}">
                <a16:creationId xmlns:a16="http://schemas.microsoft.com/office/drawing/2014/main" id="{79A316E5-295A-C149-8979-A18FA19F7917}"/>
              </a:ext>
            </a:extLst>
          </p:cNvPr>
          <p:cNvSpPr/>
          <p:nvPr/>
        </p:nvSpPr>
        <p:spPr>
          <a:xfrm>
            <a:off x="6654275" y="619261"/>
            <a:ext cx="2382383" cy="261482"/>
          </a:xfrm>
          <a:prstGeom prst="rect">
            <a:avLst/>
          </a:prstGeom>
        </p:spPr>
        <p:txBody>
          <a:bodyPr wrap="none">
            <a:spAutoFit/>
          </a:bodyPr>
          <a:lstStyle/>
          <a:p>
            <a:r>
              <a:rPr lang="en-US" sz="1099" dirty="0">
                <a:solidFill>
                  <a:schemeClr val="bg1"/>
                </a:solidFill>
                <a:latin typeface="IBM Plex Sans Light" panose="020B0403050203000203" pitchFamily="34" charset="0"/>
                <a:cs typeface="Arial" pitchFamily="34" charset="0"/>
              </a:rPr>
              <a:t>AI-Powered/Intelligent Automation</a:t>
            </a:r>
          </a:p>
        </p:txBody>
      </p:sp>
      <p:pic>
        <p:nvPicPr>
          <p:cNvPr id="65" name="Graphic 64" descr="Artificial Intelligence outline">
            <a:extLst>
              <a:ext uri="{FF2B5EF4-FFF2-40B4-BE49-F238E27FC236}">
                <a16:creationId xmlns:a16="http://schemas.microsoft.com/office/drawing/2014/main" id="{7663BFA3-B16F-D94D-A293-99CABB648E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54790" y="612755"/>
            <a:ext cx="258782" cy="258782"/>
          </a:xfrm>
          <a:prstGeom prst="rect">
            <a:avLst/>
          </a:prstGeom>
        </p:spPr>
      </p:pic>
      <p:pic>
        <p:nvPicPr>
          <p:cNvPr id="66" name="Picture 69">
            <a:extLst>
              <a:ext uri="{FF2B5EF4-FFF2-40B4-BE49-F238E27FC236}">
                <a16:creationId xmlns:a16="http://schemas.microsoft.com/office/drawing/2014/main" id="{EFD29D86-2059-CB4C-8C8A-773C664853F3}"/>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5930" y="1000829"/>
            <a:ext cx="508345" cy="508345"/>
          </a:xfrm>
          <a:prstGeom prst="rect">
            <a:avLst/>
          </a:prstGeom>
        </p:spPr>
      </p:pic>
      <p:pic>
        <p:nvPicPr>
          <p:cNvPr id="67" name="Graphic 66">
            <a:extLst>
              <a:ext uri="{FF2B5EF4-FFF2-40B4-BE49-F238E27FC236}">
                <a16:creationId xmlns:a16="http://schemas.microsoft.com/office/drawing/2014/main" id="{97479D03-07CD-8A4C-9508-78A67CEB03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4676" y="1066510"/>
            <a:ext cx="306041" cy="306041"/>
          </a:xfrm>
          <a:prstGeom prst="rect">
            <a:avLst/>
          </a:prstGeom>
        </p:spPr>
      </p:pic>
      <p:sp>
        <p:nvSpPr>
          <p:cNvPr id="68" name="Title">
            <a:extLst>
              <a:ext uri="{FF2B5EF4-FFF2-40B4-BE49-F238E27FC236}">
                <a16:creationId xmlns:a16="http://schemas.microsoft.com/office/drawing/2014/main" id="{48B8D37A-B133-E44B-AA0C-0BC0EEE38F0C}"/>
              </a:ext>
            </a:extLst>
          </p:cNvPr>
          <p:cNvSpPr txBox="1">
            <a:spLocks/>
          </p:cNvSpPr>
          <p:nvPr/>
        </p:nvSpPr>
        <p:spPr>
          <a:xfrm>
            <a:off x="1188934" y="3329749"/>
            <a:ext cx="863709"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Robotic Process Automation</a:t>
            </a:r>
          </a:p>
        </p:txBody>
      </p:sp>
      <p:sp>
        <p:nvSpPr>
          <p:cNvPr id="69" name="Title">
            <a:extLst>
              <a:ext uri="{FF2B5EF4-FFF2-40B4-BE49-F238E27FC236}">
                <a16:creationId xmlns:a16="http://schemas.microsoft.com/office/drawing/2014/main" id="{6F401464-1B31-F64A-86C0-DC885097D4DB}"/>
              </a:ext>
            </a:extLst>
          </p:cNvPr>
          <p:cNvSpPr txBox="1">
            <a:spLocks/>
          </p:cNvSpPr>
          <p:nvPr/>
        </p:nvSpPr>
        <p:spPr>
          <a:xfrm>
            <a:off x="5712376" y="3328115"/>
            <a:ext cx="863481" cy="2113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Event detection</a:t>
            </a:r>
          </a:p>
        </p:txBody>
      </p:sp>
      <p:sp>
        <p:nvSpPr>
          <p:cNvPr id="70" name="Title">
            <a:extLst>
              <a:ext uri="{FF2B5EF4-FFF2-40B4-BE49-F238E27FC236}">
                <a16:creationId xmlns:a16="http://schemas.microsoft.com/office/drawing/2014/main" id="{BBBC51CD-7DFD-D846-B0FE-D0791AF09206}"/>
              </a:ext>
            </a:extLst>
          </p:cNvPr>
          <p:cNvSpPr txBox="1">
            <a:spLocks/>
          </p:cNvSpPr>
          <p:nvPr/>
        </p:nvSpPr>
        <p:spPr>
          <a:xfrm>
            <a:off x="6807700" y="3354999"/>
            <a:ext cx="847378" cy="35949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3</a:t>
            </a:r>
            <a:r>
              <a:rPr lang="en-US" sz="749" kern="0" baseline="30000" dirty="0">
                <a:solidFill>
                  <a:srgbClr val="FFFFFF"/>
                </a:solidFill>
              </a:rPr>
              <a:t>rd</a:t>
            </a:r>
            <a:r>
              <a:rPr lang="en-US" sz="749" kern="0" dirty="0">
                <a:solidFill>
                  <a:srgbClr val="FFFFFF"/>
                </a:solidFill>
              </a:rPr>
              <a:t> Party</a:t>
            </a:r>
            <a:br>
              <a:rPr lang="en-US" sz="749" kern="0" dirty="0">
                <a:solidFill>
                  <a:srgbClr val="FFFFFF"/>
                </a:solidFill>
              </a:rPr>
            </a:br>
            <a:r>
              <a:rPr lang="en-US" sz="749" kern="0" dirty="0">
                <a:solidFill>
                  <a:srgbClr val="FFFFFF"/>
                </a:solidFill>
              </a:rPr>
              <a:t> integrations</a:t>
            </a:r>
          </a:p>
        </p:txBody>
      </p:sp>
      <p:sp>
        <p:nvSpPr>
          <p:cNvPr id="71" name="Title">
            <a:extLst>
              <a:ext uri="{FF2B5EF4-FFF2-40B4-BE49-F238E27FC236}">
                <a16:creationId xmlns:a16="http://schemas.microsoft.com/office/drawing/2014/main" id="{E96094F4-4E53-1F4C-B356-CAAC7019D128}"/>
              </a:ext>
            </a:extLst>
          </p:cNvPr>
          <p:cNvSpPr txBox="1">
            <a:spLocks/>
          </p:cNvSpPr>
          <p:nvPr/>
        </p:nvSpPr>
        <p:spPr>
          <a:xfrm>
            <a:off x="3366630" y="3329416"/>
            <a:ext cx="967605"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Natural language interactions</a:t>
            </a:r>
          </a:p>
        </p:txBody>
      </p:sp>
      <p:sp>
        <p:nvSpPr>
          <p:cNvPr id="72" name="Title">
            <a:extLst>
              <a:ext uri="{FF2B5EF4-FFF2-40B4-BE49-F238E27FC236}">
                <a16:creationId xmlns:a16="http://schemas.microsoft.com/office/drawing/2014/main" id="{B1B72998-F1E2-CF43-A4D7-47447387D6C0}"/>
              </a:ext>
            </a:extLst>
          </p:cNvPr>
          <p:cNvSpPr txBox="1">
            <a:spLocks/>
          </p:cNvSpPr>
          <p:nvPr/>
        </p:nvSpPr>
        <p:spPr>
          <a:xfrm>
            <a:off x="4454150" y="3328115"/>
            <a:ext cx="1005102" cy="22067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Machine learning</a:t>
            </a:r>
          </a:p>
        </p:txBody>
      </p:sp>
      <p:sp>
        <p:nvSpPr>
          <p:cNvPr id="73" name="Title">
            <a:extLst>
              <a:ext uri="{FF2B5EF4-FFF2-40B4-BE49-F238E27FC236}">
                <a16:creationId xmlns:a16="http://schemas.microsoft.com/office/drawing/2014/main" id="{8ABEA4D1-7C9A-DC4C-99EE-7B5E8E9F3880}"/>
              </a:ext>
            </a:extLst>
          </p:cNvPr>
          <p:cNvSpPr txBox="1">
            <a:spLocks/>
          </p:cNvSpPr>
          <p:nvPr/>
        </p:nvSpPr>
        <p:spPr>
          <a:xfrm>
            <a:off x="7645960" y="3354999"/>
            <a:ext cx="1102542" cy="319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Operational models</a:t>
            </a:r>
          </a:p>
        </p:txBody>
      </p:sp>
      <p:sp>
        <p:nvSpPr>
          <p:cNvPr id="74" name="Title">
            <a:extLst>
              <a:ext uri="{FF2B5EF4-FFF2-40B4-BE49-F238E27FC236}">
                <a16:creationId xmlns:a16="http://schemas.microsoft.com/office/drawing/2014/main" id="{5032D0C4-B0D6-D542-B810-725C701839E7}"/>
              </a:ext>
            </a:extLst>
          </p:cNvPr>
          <p:cNvSpPr txBox="1">
            <a:spLocks/>
          </p:cNvSpPr>
          <p:nvPr/>
        </p:nvSpPr>
        <p:spPr>
          <a:xfrm>
            <a:off x="2255504" y="3319958"/>
            <a:ext cx="926736" cy="3549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Process and task mining</a:t>
            </a:r>
          </a:p>
        </p:txBody>
      </p:sp>
      <p:sp>
        <p:nvSpPr>
          <p:cNvPr id="75" name="Rectangle 74">
            <a:extLst>
              <a:ext uri="{FF2B5EF4-FFF2-40B4-BE49-F238E27FC236}">
                <a16:creationId xmlns:a16="http://schemas.microsoft.com/office/drawing/2014/main" id="{38B8F975-1F7E-BA4B-B0E1-8B94F6F1A79E}"/>
              </a:ext>
            </a:extLst>
          </p:cNvPr>
          <p:cNvSpPr/>
          <p:nvPr/>
        </p:nvSpPr>
        <p:spPr bwMode="auto">
          <a:xfrm>
            <a:off x="4643126" y="929303"/>
            <a:ext cx="3110940" cy="977868"/>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76" name="Rectangle 75">
            <a:extLst>
              <a:ext uri="{FF2B5EF4-FFF2-40B4-BE49-F238E27FC236}">
                <a16:creationId xmlns:a16="http://schemas.microsoft.com/office/drawing/2014/main" id="{F2E7178E-3E86-DA47-AD39-98184A396000}"/>
              </a:ext>
            </a:extLst>
          </p:cNvPr>
          <p:cNvSpPr/>
          <p:nvPr/>
        </p:nvSpPr>
        <p:spPr bwMode="auto">
          <a:xfrm>
            <a:off x="3989644" y="1902539"/>
            <a:ext cx="4671956" cy="977868"/>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de-DE" sz="1400" dirty="0">
              <a:solidFill>
                <a:schemeClr val="bg1"/>
              </a:solidFill>
              <a:latin typeface="IBM Plex Sans" panose="020B0503050203000203" pitchFamily="34" charset="0"/>
            </a:endParaRPr>
          </a:p>
        </p:txBody>
      </p:sp>
      <p:sp>
        <p:nvSpPr>
          <p:cNvPr id="77" name="Rectangle 76">
            <a:extLst>
              <a:ext uri="{FF2B5EF4-FFF2-40B4-BE49-F238E27FC236}">
                <a16:creationId xmlns:a16="http://schemas.microsoft.com/office/drawing/2014/main" id="{E7E3E7C9-8CCC-BA44-BFAA-4B3E92CBC122}"/>
              </a:ext>
            </a:extLst>
          </p:cNvPr>
          <p:cNvSpPr/>
          <p:nvPr/>
        </p:nvSpPr>
        <p:spPr bwMode="auto">
          <a:xfrm>
            <a:off x="124023" y="908874"/>
            <a:ext cx="875251" cy="2185060"/>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grpSp>
        <p:nvGrpSpPr>
          <p:cNvPr id="168" name="Group 167">
            <a:extLst>
              <a:ext uri="{FF2B5EF4-FFF2-40B4-BE49-F238E27FC236}">
                <a16:creationId xmlns:a16="http://schemas.microsoft.com/office/drawing/2014/main" id="{AABAEE77-36AF-B343-B8CB-35D67F41F997}"/>
              </a:ext>
            </a:extLst>
          </p:cNvPr>
          <p:cNvGrpSpPr>
            <a:grpSpLocks noChangeAspect="1"/>
          </p:cNvGrpSpPr>
          <p:nvPr/>
        </p:nvGrpSpPr>
        <p:grpSpPr>
          <a:xfrm>
            <a:off x="2456392" y="4269550"/>
            <a:ext cx="4843796" cy="471993"/>
            <a:chOff x="4931653" y="4269831"/>
            <a:chExt cx="3671380" cy="357748"/>
          </a:xfrm>
        </p:grpSpPr>
        <p:sp>
          <p:nvSpPr>
            <p:cNvPr id="169" name="Text Placeholder 2">
              <a:extLst>
                <a:ext uri="{FF2B5EF4-FFF2-40B4-BE49-F238E27FC236}">
                  <a16:creationId xmlns:a16="http://schemas.microsoft.com/office/drawing/2014/main" id="{2B67FE43-E903-9B4D-8CE7-9E343F779E50}"/>
                </a:ext>
              </a:extLst>
            </p:cNvPr>
            <p:cNvSpPr txBox="1">
              <a:spLocks/>
            </p:cNvSpPr>
            <p:nvPr/>
          </p:nvSpPr>
          <p:spPr>
            <a:xfrm>
              <a:off x="4931653" y="4282504"/>
              <a:ext cx="438109" cy="1351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Cloud</a:t>
              </a:r>
            </a:p>
          </p:txBody>
        </p:sp>
        <p:sp>
          <p:nvSpPr>
            <p:cNvPr id="170" name="Text Placeholder 2">
              <a:extLst>
                <a:ext uri="{FF2B5EF4-FFF2-40B4-BE49-F238E27FC236}">
                  <a16:creationId xmlns:a16="http://schemas.microsoft.com/office/drawing/2014/main" id="{5FD1431C-781E-7D44-9EF0-1213A4698902}"/>
                </a:ext>
              </a:extLst>
            </p:cNvPr>
            <p:cNvSpPr txBox="1">
              <a:spLocks/>
            </p:cNvSpPr>
            <p:nvPr/>
          </p:nvSpPr>
          <p:spPr>
            <a:xfrm>
              <a:off x="5463409" y="4286638"/>
              <a:ext cx="375317"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AWS</a:t>
              </a:r>
            </a:p>
          </p:txBody>
        </p:sp>
        <p:sp>
          <p:nvSpPr>
            <p:cNvPr id="171" name="Text Placeholder 2">
              <a:extLst>
                <a:ext uri="{FF2B5EF4-FFF2-40B4-BE49-F238E27FC236}">
                  <a16:creationId xmlns:a16="http://schemas.microsoft.com/office/drawing/2014/main" id="{D405A240-0224-8841-9660-A9132A2F504F}"/>
                </a:ext>
              </a:extLst>
            </p:cNvPr>
            <p:cNvSpPr txBox="1">
              <a:spLocks/>
            </p:cNvSpPr>
            <p:nvPr/>
          </p:nvSpPr>
          <p:spPr>
            <a:xfrm>
              <a:off x="5862634" y="4280501"/>
              <a:ext cx="337435"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Microsoft</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Azure</a:t>
              </a:r>
            </a:p>
          </p:txBody>
        </p:sp>
        <p:sp>
          <p:nvSpPr>
            <p:cNvPr id="172" name="Text Placeholder 2">
              <a:extLst>
                <a:ext uri="{FF2B5EF4-FFF2-40B4-BE49-F238E27FC236}">
                  <a16:creationId xmlns:a16="http://schemas.microsoft.com/office/drawing/2014/main" id="{13AC53A1-A842-7D49-B512-6E5151E8ACD3}"/>
                </a:ext>
              </a:extLst>
            </p:cNvPr>
            <p:cNvSpPr txBox="1">
              <a:spLocks/>
            </p:cNvSpPr>
            <p:nvPr/>
          </p:nvSpPr>
          <p:spPr>
            <a:xfrm>
              <a:off x="6381033" y="4280501"/>
              <a:ext cx="454169"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Google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Cloud</a:t>
              </a:r>
            </a:p>
          </p:txBody>
        </p:sp>
        <p:sp>
          <p:nvSpPr>
            <p:cNvPr id="173" name="Text Placeholder 2">
              <a:extLst>
                <a:ext uri="{FF2B5EF4-FFF2-40B4-BE49-F238E27FC236}">
                  <a16:creationId xmlns:a16="http://schemas.microsoft.com/office/drawing/2014/main" id="{EB1CDE34-7227-1148-815F-51CC8C487A62}"/>
                </a:ext>
              </a:extLst>
            </p:cNvPr>
            <p:cNvSpPr txBox="1">
              <a:spLocks/>
            </p:cNvSpPr>
            <p:nvPr/>
          </p:nvSpPr>
          <p:spPr>
            <a:xfrm>
              <a:off x="8298027" y="4269831"/>
              <a:ext cx="305006" cy="16840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End points</a:t>
              </a:r>
            </a:p>
          </p:txBody>
        </p:sp>
        <p:sp>
          <p:nvSpPr>
            <p:cNvPr id="174" name="Text Placeholder 2">
              <a:extLst>
                <a:ext uri="{FF2B5EF4-FFF2-40B4-BE49-F238E27FC236}">
                  <a16:creationId xmlns:a16="http://schemas.microsoft.com/office/drawing/2014/main" id="{542AEAAB-C6F3-8A4E-8A77-3295ACA0039F}"/>
                </a:ext>
              </a:extLst>
            </p:cNvPr>
            <p:cNvSpPr txBox="1">
              <a:spLocks/>
            </p:cNvSpPr>
            <p:nvPr/>
          </p:nvSpPr>
          <p:spPr>
            <a:xfrm>
              <a:off x="7279324" y="4290361"/>
              <a:ext cx="35084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Private</a:t>
              </a:r>
            </a:p>
          </p:txBody>
        </p:sp>
        <p:sp>
          <p:nvSpPr>
            <p:cNvPr id="175" name="Text Placeholder 2">
              <a:extLst>
                <a:ext uri="{FF2B5EF4-FFF2-40B4-BE49-F238E27FC236}">
                  <a16:creationId xmlns:a16="http://schemas.microsoft.com/office/drawing/2014/main" id="{5289AA11-FC6B-654C-AE9C-6395D2AB2EF0}"/>
                </a:ext>
              </a:extLst>
            </p:cNvPr>
            <p:cNvSpPr txBox="1">
              <a:spLocks/>
            </p:cNvSpPr>
            <p:nvPr/>
          </p:nvSpPr>
          <p:spPr>
            <a:xfrm>
              <a:off x="7665508" y="4269833"/>
              <a:ext cx="543397" cy="3485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Z</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LinuxOne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Power</a:t>
              </a: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 Systems </a:t>
              </a:r>
            </a:p>
          </p:txBody>
        </p:sp>
        <p:pic>
          <p:nvPicPr>
            <p:cNvPr id="176" name="Picture 175">
              <a:extLst>
                <a:ext uri="{FF2B5EF4-FFF2-40B4-BE49-F238E27FC236}">
                  <a16:creationId xmlns:a16="http://schemas.microsoft.com/office/drawing/2014/main" id="{6BDC8763-63C9-4243-BD70-8A13BBE2F225}"/>
                </a:ext>
              </a:extLst>
            </p:cNvPr>
            <p:cNvPicPr>
              <a:picLocks noChangeAspect="1"/>
            </p:cNvPicPr>
            <p:nvPr/>
          </p:nvPicPr>
          <p:blipFill>
            <a:blip r:embed="rId22"/>
            <a:stretch>
              <a:fillRect/>
            </a:stretch>
          </p:blipFill>
          <p:spPr>
            <a:xfrm>
              <a:off x="8295978" y="4463081"/>
              <a:ext cx="164830" cy="152225"/>
            </a:xfrm>
            <a:prstGeom prst="rect">
              <a:avLst/>
            </a:prstGeom>
          </p:spPr>
        </p:pic>
        <p:pic>
          <p:nvPicPr>
            <p:cNvPr id="177" name="Picture 176">
              <a:extLst>
                <a:ext uri="{FF2B5EF4-FFF2-40B4-BE49-F238E27FC236}">
                  <a16:creationId xmlns:a16="http://schemas.microsoft.com/office/drawing/2014/main" id="{0C97509D-5C42-6A4A-AB79-A76C32D9F89B}"/>
                </a:ext>
              </a:extLst>
            </p:cNvPr>
            <p:cNvPicPr>
              <a:picLocks noChangeAspect="1"/>
            </p:cNvPicPr>
            <p:nvPr/>
          </p:nvPicPr>
          <p:blipFill rotWithShape="1">
            <a:blip r:embed="rId23"/>
            <a:srcRect l="13216" t="15099" r="12957" b="16666"/>
            <a:stretch/>
          </p:blipFill>
          <p:spPr>
            <a:xfrm>
              <a:off x="4979259" y="4416346"/>
              <a:ext cx="253901" cy="211233"/>
            </a:xfrm>
            <a:prstGeom prst="rect">
              <a:avLst/>
            </a:prstGeom>
          </p:spPr>
        </p:pic>
        <p:pic>
          <p:nvPicPr>
            <p:cNvPr id="178" name="Picture 177">
              <a:extLst>
                <a:ext uri="{FF2B5EF4-FFF2-40B4-BE49-F238E27FC236}">
                  <a16:creationId xmlns:a16="http://schemas.microsoft.com/office/drawing/2014/main" id="{41E1C7CD-7E40-F64C-95DA-E03C6B3C4F94}"/>
                </a:ext>
              </a:extLst>
            </p:cNvPr>
            <p:cNvPicPr>
              <a:picLocks noChangeAspect="1"/>
            </p:cNvPicPr>
            <p:nvPr/>
          </p:nvPicPr>
          <p:blipFill>
            <a:blip r:embed="rId24">
              <a:lum bright="100000"/>
            </a:blip>
            <a:stretch>
              <a:fillRect/>
            </a:stretch>
          </p:blipFill>
          <p:spPr>
            <a:xfrm>
              <a:off x="5446734" y="4446061"/>
              <a:ext cx="177788" cy="148301"/>
            </a:xfrm>
            <a:prstGeom prst="rect">
              <a:avLst/>
            </a:prstGeom>
          </p:spPr>
        </p:pic>
        <p:sp>
          <p:nvSpPr>
            <p:cNvPr id="179" name="Text Placeholder 2">
              <a:extLst>
                <a:ext uri="{FF2B5EF4-FFF2-40B4-BE49-F238E27FC236}">
                  <a16:creationId xmlns:a16="http://schemas.microsoft.com/office/drawing/2014/main" id="{8A4EF3B8-6376-4B40-8AC9-ED4FBEAD429F}"/>
                </a:ext>
              </a:extLst>
            </p:cNvPr>
            <p:cNvSpPr txBox="1">
              <a:spLocks/>
            </p:cNvSpPr>
            <p:nvPr/>
          </p:nvSpPr>
          <p:spPr>
            <a:xfrm>
              <a:off x="6847723" y="4290361"/>
              <a:ext cx="36646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VMware</a:t>
              </a:r>
            </a:p>
          </p:txBody>
        </p:sp>
        <p:pic>
          <p:nvPicPr>
            <p:cNvPr id="180" name="Picture 179">
              <a:extLst>
                <a:ext uri="{FF2B5EF4-FFF2-40B4-BE49-F238E27FC236}">
                  <a16:creationId xmlns:a16="http://schemas.microsoft.com/office/drawing/2014/main" id="{A6BB6AC5-C9C7-3B4B-94A6-0B1C9B4C8743}"/>
                </a:ext>
              </a:extLst>
            </p:cNvPr>
            <p:cNvPicPr>
              <a:picLocks noChangeAspect="1"/>
            </p:cNvPicPr>
            <p:nvPr/>
          </p:nvPicPr>
          <p:blipFill rotWithShape="1">
            <a:blip r:embed="rId23"/>
            <a:srcRect l="13216" t="15099" r="12957" b="16666"/>
            <a:stretch/>
          </p:blipFill>
          <p:spPr>
            <a:xfrm>
              <a:off x="7261932" y="4416346"/>
              <a:ext cx="253901" cy="211233"/>
            </a:xfrm>
            <a:prstGeom prst="rect">
              <a:avLst/>
            </a:prstGeom>
          </p:spPr>
        </p:pic>
        <p:pic>
          <p:nvPicPr>
            <p:cNvPr id="181" name="Picture 180">
              <a:extLst>
                <a:ext uri="{FF2B5EF4-FFF2-40B4-BE49-F238E27FC236}">
                  <a16:creationId xmlns:a16="http://schemas.microsoft.com/office/drawing/2014/main" id="{3F44AFBF-451E-9347-8F2C-0647937DBC58}"/>
                </a:ext>
              </a:extLst>
            </p:cNvPr>
            <p:cNvPicPr>
              <a:picLocks noChangeAspect="1"/>
            </p:cNvPicPr>
            <p:nvPr/>
          </p:nvPicPr>
          <p:blipFill>
            <a:blip r:embed="rId24">
              <a:lum bright="100000"/>
            </a:blip>
            <a:stretch>
              <a:fillRect/>
            </a:stretch>
          </p:blipFill>
          <p:spPr>
            <a:xfrm>
              <a:off x="6381494" y="4446061"/>
              <a:ext cx="177788" cy="148301"/>
            </a:xfrm>
            <a:prstGeom prst="rect">
              <a:avLst/>
            </a:prstGeom>
          </p:spPr>
        </p:pic>
        <p:pic>
          <p:nvPicPr>
            <p:cNvPr id="182" name="Picture 181">
              <a:extLst>
                <a:ext uri="{FF2B5EF4-FFF2-40B4-BE49-F238E27FC236}">
                  <a16:creationId xmlns:a16="http://schemas.microsoft.com/office/drawing/2014/main" id="{6ECAA893-05FC-D64D-BC09-15BE2E883F06}"/>
                </a:ext>
              </a:extLst>
            </p:cNvPr>
            <p:cNvPicPr>
              <a:picLocks noChangeAspect="1"/>
            </p:cNvPicPr>
            <p:nvPr/>
          </p:nvPicPr>
          <p:blipFill>
            <a:blip r:embed="rId24">
              <a:lum bright="100000"/>
            </a:blip>
            <a:stretch>
              <a:fillRect/>
            </a:stretch>
          </p:blipFill>
          <p:spPr>
            <a:xfrm>
              <a:off x="6877278" y="4446061"/>
              <a:ext cx="177788" cy="148301"/>
            </a:xfrm>
            <a:prstGeom prst="rect">
              <a:avLst/>
            </a:prstGeom>
          </p:spPr>
        </p:pic>
        <p:pic>
          <p:nvPicPr>
            <p:cNvPr id="183" name="Picture 182">
              <a:extLst>
                <a:ext uri="{FF2B5EF4-FFF2-40B4-BE49-F238E27FC236}">
                  <a16:creationId xmlns:a16="http://schemas.microsoft.com/office/drawing/2014/main" id="{0BF10BD0-2262-164A-9D0E-6A09056250AD}"/>
                </a:ext>
              </a:extLst>
            </p:cNvPr>
            <p:cNvPicPr>
              <a:picLocks noChangeAspect="1"/>
            </p:cNvPicPr>
            <p:nvPr/>
          </p:nvPicPr>
          <p:blipFill>
            <a:blip r:embed="rId24">
              <a:lum bright="100000"/>
            </a:blip>
            <a:stretch>
              <a:fillRect/>
            </a:stretch>
          </p:blipFill>
          <p:spPr>
            <a:xfrm>
              <a:off x="5890874" y="4446061"/>
              <a:ext cx="177788" cy="148301"/>
            </a:xfrm>
            <a:prstGeom prst="rect">
              <a:avLst/>
            </a:prstGeom>
          </p:spPr>
        </p:pic>
      </p:grpSp>
      <p:sp>
        <p:nvSpPr>
          <p:cNvPr id="78" name="Rectangle 77">
            <a:extLst>
              <a:ext uri="{FF2B5EF4-FFF2-40B4-BE49-F238E27FC236}">
                <a16:creationId xmlns:a16="http://schemas.microsoft.com/office/drawing/2014/main" id="{9448486D-155E-4A40-B1C5-B202E18A6EA9}"/>
              </a:ext>
            </a:extLst>
          </p:cNvPr>
          <p:cNvSpPr/>
          <p:nvPr/>
        </p:nvSpPr>
        <p:spPr bwMode="auto">
          <a:xfrm>
            <a:off x="3106670" y="917492"/>
            <a:ext cx="1512902" cy="951554"/>
          </a:xfrm>
          <a:prstGeom prst="rect">
            <a:avLst/>
          </a:prstGeom>
          <a:noFill/>
          <a:ln>
            <a:solidFill>
              <a:schemeClr val="accent3">
                <a:lumMod val="60000"/>
                <a:lumOff val="40000"/>
              </a:schemeClr>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81" name="Rectangle 80">
            <a:extLst>
              <a:ext uri="{FF2B5EF4-FFF2-40B4-BE49-F238E27FC236}">
                <a16:creationId xmlns:a16="http://schemas.microsoft.com/office/drawing/2014/main" id="{C00B15B5-E55F-4DBE-AAA9-2EA6363EE662}"/>
              </a:ext>
            </a:extLst>
          </p:cNvPr>
          <p:cNvSpPr/>
          <p:nvPr/>
        </p:nvSpPr>
        <p:spPr bwMode="auto">
          <a:xfrm>
            <a:off x="2448597" y="1907171"/>
            <a:ext cx="1514352" cy="974998"/>
          </a:xfrm>
          <a:prstGeom prst="rect">
            <a:avLst/>
          </a:prstGeom>
          <a:noFill/>
          <a:ln>
            <a:solidFill>
              <a:schemeClr val="accent3">
                <a:lumMod val="60000"/>
                <a:lumOff val="40000"/>
              </a:schemeClr>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sp>
        <p:nvSpPr>
          <p:cNvPr id="79" name="Footer Placeholder 6">
            <a:extLst>
              <a:ext uri="{FF2B5EF4-FFF2-40B4-BE49-F238E27FC236}">
                <a16:creationId xmlns:a16="http://schemas.microsoft.com/office/drawing/2014/main" id="{F16E384F-233D-0A43-A02B-5529D1685A0A}"/>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44577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AD83C9-0DBA-D540-8E06-FEC49F7FFB9E}"/>
              </a:ext>
            </a:extLst>
          </p:cNvPr>
          <p:cNvSpPr/>
          <p:nvPr/>
        </p:nvSpPr>
        <p:spPr bwMode="auto">
          <a:xfrm>
            <a:off x="1000657" y="939674"/>
            <a:ext cx="7904801" cy="2187702"/>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nvGrpSpPr>
          <p:cNvPr id="22" name="Group 21">
            <a:extLst>
              <a:ext uri="{FF2B5EF4-FFF2-40B4-BE49-F238E27FC236}">
                <a16:creationId xmlns:a16="http://schemas.microsoft.com/office/drawing/2014/main" id="{B450305B-6007-0D42-A70B-3361C3719641}"/>
              </a:ext>
            </a:extLst>
          </p:cNvPr>
          <p:cNvGrpSpPr/>
          <p:nvPr/>
        </p:nvGrpSpPr>
        <p:grpSpPr>
          <a:xfrm>
            <a:off x="4902794" y="1433168"/>
            <a:ext cx="1016292" cy="931885"/>
            <a:chOff x="6716207" y="2408793"/>
            <a:chExt cx="1355056" cy="1242513"/>
          </a:xfrm>
        </p:grpSpPr>
        <p:sp>
          <p:nvSpPr>
            <p:cNvPr id="102" name="CustomShape 15">
              <a:extLst>
                <a:ext uri="{FF2B5EF4-FFF2-40B4-BE49-F238E27FC236}">
                  <a16:creationId xmlns:a16="http://schemas.microsoft.com/office/drawing/2014/main" id="{29FA43D3-8FF2-994D-B1F9-0F83A16D4E6A}"/>
                </a:ext>
              </a:extLst>
            </p:cNvPr>
            <p:cNvSpPr/>
            <p:nvPr/>
          </p:nvSpPr>
          <p:spPr>
            <a:xfrm>
              <a:off x="7009666" y="3149391"/>
              <a:ext cx="1061597" cy="485826"/>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Enterprise messaging</a:t>
              </a:r>
            </a:p>
          </p:txBody>
        </p:sp>
        <p:pic>
          <p:nvPicPr>
            <p:cNvPr id="66" name="Picture 65">
              <a:extLst>
                <a:ext uri="{FF2B5EF4-FFF2-40B4-BE49-F238E27FC236}">
                  <a16:creationId xmlns:a16="http://schemas.microsoft.com/office/drawing/2014/main" id="{68CBBF65-A6BE-7441-9199-A79F9AFC7AE2}"/>
                </a:ext>
              </a:extLst>
            </p:cNvPr>
            <p:cNvPicPr>
              <a:picLocks noChangeAspect="1"/>
            </p:cNvPicPr>
            <p:nvPr/>
          </p:nvPicPr>
          <p:blipFill>
            <a:blip r:embed="rId3"/>
            <a:stretch>
              <a:fillRect/>
            </a:stretch>
          </p:blipFill>
          <p:spPr>
            <a:xfrm>
              <a:off x="6984646" y="2590154"/>
              <a:ext cx="475491" cy="490477"/>
            </a:xfrm>
            <a:prstGeom prst="rect">
              <a:avLst/>
            </a:prstGeom>
          </p:spPr>
        </p:pic>
        <p:sp>
          <p:nvSpPr>
            <p:cNvPr id="87" name="Rectangle 86">
              <a:extLst>
                <a:ext uri="{FF2B5EF4-FFF2-40B4-BE49-F238E27FC236}">
                  <a16:creationId xmlns:a16="http://schemas.microsoft.com/office/drawing/2014/main" id="{3893C786-927D-BE41-9D87-CAC48BC396C5}"/>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18" name="Group 17">
            <a:extLst>
              <a:ext uri="{FF2B5EF4-FFF2-40B4-BE49-F238E27FC236}">
                <a16:creationId xmlns:a16="http://schemas.microsoft.com/office/drawing/2014/main" id="{BEF08FC1-9628-C045-9581-DFBAE64B2FB0}"/>
              </a:ext>
            </a:extLst>
          </p:cNvPr>
          <p:cNvGrpSpPr/>
          <p:nvPr/>
        </p:nvGrpSpPr>
        <p:grpSpPr>
          <a:xfrm>
            <a:off x="3839938" y="1427683"/>
            <a:ext cx="1044539" cy="928362"/>
            <a:chOff x="5055010" y="2400678"/>
            <a:chExt cx="1392718" cy="1237816"/>
          </a:xfrm>
        </p:grpSpPr>
        <p:sp>
          <p:nvSpPr>
            <p:cNvPr id="47" name="CustomShape 15">
              <a:extLst>
                <a:ext uri="{FF2B5EF4-FFF2-40B4-BE49-F238E27FC236}">
                  <a16:creationId xmlns:a16="http://schemas.microsoft.com/office/drawing/2014/main" id="{29FA43D3-8FF2-994D-B1F9-0F83A16D4E6A}"/>
                </a:ext>
              </a:extLst>
            </p:cNvPr>
            <p:cNvSpPr/>
            <p:nvPr/>
          </p:nvSpPr>
          <p:spPr>
            <a:xfrm>
              <a:off x="5387433" y="3138945"/>
              <a:ext cx="1060295" cy="485826"/>
            </a:xfrm>
            <a:prstGeom prst="rect">
              <a:avLst/>
            </a:prstGeom>
            <a:noFill/>
          </p:spPr>
          <p:txBody>
            <a:bodyPr wrap="square" lIns="0" tIns="0" rIns="0" bIns="68516" rtlCol="0" anchor="t" anchorCtr="0">
              <a:noAutofit/>
            </a:bodyPr>
            <a:lstStyle/>
            <a:p>
              <a:pPr marL="0" marR="0" lvl="0" indent="0" algn="l" defTabSz="6850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IBM Plex Sans"/>
                </a:rPr>
                <a:t>End-to-end security</a:t>
              </a:r>
            </a:p>
          </p:txBody>
        </p:sp>
        <p:pic>
          <p:nvPicPr>
            <p:cNvPr id="71" name="Picture 70">
              <a:extLst>
                <a:ext uri="{FF2B5EF4-FFF2-40B4-BE49-F238E27FC236}">
                  <a16:creationId xmlns:a16="http://schemas.microsoft.com/office/drawing/2014/main" id="{8907F885-BB92-4749-9433-712136CDE7E6}"/>
                </a:ext>
              </a:extLst>
            </p:cNvPr>
            <p:cNvPicPr>
              <a:picLocks/>
            </p:cNvPicPr>
            <p:nvPr/>
          </p:nvPicPr>
          <p:blipFill>
            <a:blip r:embed="rId4"/>
            <a:stretch>
              <a:fillRect/>
            </a:stretch>
          </p:blipFill>
          <p:spPr>
            <a:xfrm>
              <a:off x="5323449" y="2554478"/>
              <a:ext cx="444128" cy="470391"/>
            </a:xfrm>
            <a:prstGeom prst="rect">
              <a:avLst/>
            </a:prstGeom>
          </p:spPr>
        </p:pic>
        <p:sp>
          <p:nvSpPr>
            <p:cNvPr id="91" name="Rectangle 90">
              <a:extLst>
                <a:ext uri="{FF2B5EF4-FFF2-40B4-BE49-F238E27FC236}">
                  <a16:creationId xmlns:a16="http://schemas.microsoft.com/office/drawing/2014/main" id="{3893C786-927D-BE41-9D87-CAC48BC396C5}"/>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17" name="Group 16">
            <a:extLst>
              <a:ext uri="{FF2B5EF4-FFF2-40B4-BE49-F238E27FC236}">
                <a16:creationId xmlns:a16="http://schemas.microsoft.com/office/drawing/2014/main" id="{6932DE53-9370-774A-BDD1-4A286FE7C052}"/>
              </a:ext>
            </a:extLst>
          </p:cNvPr>
          <p:cNvGrpSpPr/>
          <p:nvPr/>
        </p:nvGrpSpPr>
        <p:grpSpPr>
          <a:xfrm>
            <a:off x="2780095" y="1429735"/>
            <a:ext cx="1123202" cy="934501"/>
            <a:chOff x="3400404" y="2391872"/>
            <a:chExt cx="1497603" cy="1246001"/>
          </a:xfrm>
        </p:grpSpPr>
        <p:sp>
          <p:nvSpPr>
            <p:cNvPr id="110" name="CustomShape 15">
              <a:extLst>
                <a:ext uri="{FF2B5EF4-FFF2-40B4-BE49-F238E27FC236}">
                  <a16:creationId xmlns:a16="http://schemas.microsoft.com/office/drawing/2014/main" id="{6E414F24-37C0-EB47-81ED-8912470D5200}"/>
                </a:ext>
              </a:extLst>
            </p:cNvPr>
            <p:cNvSpPr/>
            <p:nvPr/>
          </p:nvSpPr>
          <p:spPr>
            <a:xfrm>
              <a:off x="3697353" y="3089650"/>
              <a:ext cx="1200654" cy="533913"/>
            </a:xfrm>
            <a:prstGeom prst="rect">
              <a:avLst/>
            </a:prstGeom>
            <a:noFill/>
          </p:spPr>
          <p:txBody>
            <a:bodyPr wrap="square" lIns="0" tIns="0" rIns="0" bIns="68516" rtlCol="0" anchor="ctr"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Application integration </a:t>
              </a:r>
            </a:p>
          </p:txBody>
        </p:sp>
        <p:pic>
          <p:nvPicPr>
            <p:cNvPr id="54" name="Picture 53">
              <a:extLst>
                <a:ext uri="{FF2B5EF4-FFF2-40B4-BE49-F238E27FC236}">
                  <a16:creationId xmlns:a16="http://schemas.microsoft.com/office/drawing/2014/main" id="{771907B6-1253-9D4E-BA3A-79A5753C21CA}"/>
                </a:ext>
              </a:extLst>
            </p:cNvPr>
            <p:cNvPicPr>
              <a:picLocks noChangeAspect="1"/>
            </p:cNvPicPr>
            <p:nvPr/>
          </p:nvPicPr>
          <p:blipFill>
            <a:blip r:embed="rId5"/>
            <a:stretch>
              <a:fillRect/>
            </a:stretch>
          </p:blipFill>
          <p:spPr>
            <a:xfrm>
              <a:off x="3634765" y="2595651"/>
              <a:ext cx="497078" cy="497208"/>
            </a:xfrm>
            <a:prstGeom prst="rect">
              <a:avLst/>
            </a:prstGeom>
          </p:spPr>
        </p:pic>
        <p:sp>
          <p:nvSpPr>
            <p:cNvPr id="115" name="Rectangle 114">
              <a:extLst>
                <a:ext uri="{FF2B5EF4-FFF2-40B4-BE49-F238E27FC236}">
                  <a16:creationId xmlns:a16="http://schemas.microsoft.com/office/drawing/2014/main" id="{3893C786-927D-BE41-9D87-CAC48BC396C5}"/>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3" name="Group 22">
            <a:extLst>
              <a:ext uri="{FF2B5EF4-FFF2-40B4-BE49-F238E27FC236}">
                <a16:creationId xmlns:a16="http://schemas.microsoft.com/office/drawing/2014/main" id="{45DCA9FA-D6B1-9146-AF3C-230A6B6D687F}"/>
              </a:ext>
            </a:extLst>
          </p:cNvPr>
          <p:cNvGrpSpPr/>
          <p:nvPr/>
        </p:nvGrpSpPr>
        <p:grpSpPr>
          <a:xfrm>
            <a:off x="5965574" y="1424379"/>
            <a:ext cx="960120" cy="939094"/>
            <a:chOff x="8383455" y="2383755"/>
            <a:chExt cx="1280160" cy="1252125"/>
          </a:xfrm>
        </p:grpSpPr>
        <p:sp>
          <p:nvSpPr>
            <p:cNvPr id="112" name="CustomShape 15">
              <a:extLst>
                <a:ext uri="{FF2B5EF4-FFF2-40B4-BE49-F238E27FC236}">
                  <a16:creationId xmlns:a16="http://schemas.microsoft.com/office/drawing/2014/main" id="{1D1B61D2-625D-2946-A428-C5BF0EC95E0F}"/>
                </a:ext>
              </a:extLst>
            </p:cNvPr>
            <p:cNvSpPr/>
            <p:nvPr/>
          </p:nvSpPr>
          <p:spPr>
            <a:xfrm>
              <a:off x="8597673" y="3133256"/>
              <a:ext cx="897986" cy="485826"/>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Event streaming</a:t>
              </a:r>
            </a:p>
          </p:txBody>
        </p:sp>
        <p:pic>
          <p:nvPicPr>
            <p:cNvPr id="69" name="Picture 68">
              <a:extLst>
                <a:ext uri="{FF2B5EF4-FFF2-40B4-BE49-F238E27FC236}">
                  <a16:creationId xmlns:a16="http://schemas.microsoft.com/office/drawing/2014/main" id="{A483E089-7748-C44D-AC33-9AFCEE6A0CB9}"/>
                </a:ext>
              </a:extLst>
            </p:cNvPr>
            <p:cNvPicPr>
              <a:picLocks noChangeAspect="1"/>
            </p:cNvPicPr>
            <p:nvPr/>
          </p:nvPicPr>
          <p:blipFill>
            <a:blip r:embed="rId6"/>
            <a:stretch>
              <a:fillRect/>
            </a:stretch>
          </p:blipFill>
          <p:spPr>
            <a:xfrm>
              <a:off x="8573287" y="2486486"/>
              <a:ext cx="497079" cy="580076"/>
            </a:xfrm>
            <a:prstGeom prst="rect">
              <a:avLst/>
            </a:prstGeom>
          </p:spPr>
        </p:pic>
        <p:sp>
          <p:nvSpPr>
            <p:cNvPr id="116" name="Rectangle 115">
              <a:extLst>
                <a:ext uri="{FF2B5EF4-FFF2-40B4-BE49-F238E27FC236}">
                  <a16:creationId xmlns:a16="http://schemas.microsoft.com/office/drawing/2014/main" id="{3893C786-927D-BE41-9D87-CAC48BC396C5}"/>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24" name="Group 23">
            <a:extLst>
              <a:ext uri="{FF2B5EF4-FFF2-40B4-BE49-F238E27FC236}">
                <a16:creationId xmlns:a16="http://schemas.microsoft.com/office/drawing/2014/main" id="{B80D625B-CEB7-BB43-B463-6439E18E0012}"/>
              </a:ext>
            </a:extLst>
          </p:cNvPr>
          <p:cNvGrpSpPr/>
          <p:nvPr/>
        </p:nvGrpSpPr>
        <p:grpSpPr>
          <a:xfrm>
            <a:off x="7027369" y="1421597"/>
            <a:ext cx="991675" cy="937832"/>
            <a:chOff x="10050653" y="2378809"/>
            <a:chExt cx="1322233" cy="1250443"/>
          </a:xfrm>
        </p:grpSpPr>
        <p:pic>
          <p:nvPicPr>
            <p:cNvPr id="68" name="Picture 67">
              <a:extLst>
                <a:ext uri="{FF2B5EF4-FFF2-40B4-BE49-F238E27FC236}">
                  <a16:creationId xmlns:a16="http://schemas.microsoft.com/office/drawing/2014/main" id="{8B6D8651-E77F-DA4A-AFBE-D506C1B4A493}"/>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72" name="CustomShape 15">
              <a:extLst>
                <a:ext uri="{FF2B5EF4-FFF2-40B4-BE49-F238E27FC236}">
                  <a16:creationId xmlns:a16="http://schemas.microsoft.com/office/drawing/2014/main" id="{1D1B61D2-625D-2946-A428-C5BF0EC95E0F}"/>
                </a:ext>
              </a:extLst>
            </p:cNvPr>
            <p:cNvSpPr/>
            <p:nvPr/>
          </p:nvSpPr>
          <p:spPr>
            <a:xfrm>
              <a:off x="10208210" y="3143426"/>
              <a:ext cx="1164676" cy="485826"/>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High speed </a:t>
              </a:r>
              <a:b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b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data transfer</a:t>
              </a:r>
            </a:p>
          </p:txBody>
        </p:sp>
        <p:sp>
          <p:nvSpPr>
            <p:cNvPr id="118" name="Rectangle 117">
              <a:extLst>
                <a:ext uri="{FF2B5EF4-FFF2-40B4-BE49-F238E27FC236}">
                  <a16:creationId xmlns:a16="http://schemas.microsoft.com/office/drawing/2014/main" id="{3893C786-927D-BE41-9D87-CAC48BC396C5}"/>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grpSp>
        <p:nvGrpSpPr>
          <p:cNvPr id="13" name="Group 12">
            <a:extLst>
              <a:ext uri="{FF2B5EF4-FFF2-40B4-BE49-F238E27FC236}">
                <a16:creationId xmlns:a16="http://schemas.microsoft.com/office/drawing/2014/main" id="{461F6E9D-B414-BC40-9BB1-04A322CF733A}"/>
              </a:ext>
            </a:extLst>
          </p:cNvPr>
          <p:cNvGrpSpPr/>
          <p:nvPr/>
        </p:nvGrpSpPr>
        <p:grpSpPr>
          <a:xfrm>
            <a:off x="1173696" y="1225392"/>
            <a:ext cx="509721" cy="1407526"/>
            <a:chOff x="1412339" y="2061331"/>
            <a:chExt cx="679628" cy="1876701"/>
          </a:xfrm>
        </p:grpSpPr>
        <p:grpSp>
          <p:nvGrpSpPr>
            <p:cNvPr id="62" name="Group 61">
              <a:extLst>
                <a:ext uri="{FF2B5EF4-FFF2-40B4-BE49-F238E27FC236}">
                  <a16:creationId xmlns:a16="http://schemas.microsoft.com/office/drawing/2014/main" id="{965728FB-6590-904B-B50C-13EFAAC909CD}"/>
                </a:ext>
              </a:extLst>
            </p:cNvPr>
            <p:cNvGrpSpPr/>
            <p:nvPr/>
          </p:nvGrpSpPr>
          <p:grpSpPr>
            <a:xfrm>
              <a:off x="1510247" y="2061331"/>
              <a:ext cx="257544" cy="1876701"/>
              <a:chOff x="2897679" y="3380999"/>
              <a:chExt cx="386674" cy="3457210"/>
            </a:xfrm>
          </p:grpSpPr>
          <p:cxnSp>
            <p:nvCxnSpPr>
              <p:cNvPr id="63" name="Straight Connector 62">
                <a:extLst>
                  <a:ext uri="{FF2B5EF4-FFF2-40B4-BE49-F238E27FC236}">
                    <a16:creationId xmlns:a16="http://schemas.microsoft.com/office/drawing/2014/main" id="{F9085D14-7A83-1043-917E-74EDF80AE5FB}"/>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AD449B7-AE06-4A48-93A1-5282D7363004}"/>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003647EC-A54F-2842-BA04-A3DAC8605D92}"/>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7" name="CustomShape 15">
              <a:extLst>
                <a:ext uri="{FF2B5EF4-FFF2-40B4-BE49-F238E27FC236}">
                  <a16:creationId xmlns:a16="http://schemas.microsoft.com/office/drawing/2014/main" id="{B7A69CF1-38A3-6046-A1EC-3912BF087EE3}"/>
                </a:ext>
              </a:extLst>
            </p:cNvPr>
            <p:cNvSpPr/>
            <p:nvPr/>
          </p:nvSpPr>
          <p:spPr>
            <a:xfrm>
              <a:off x="1412339" y="2657461"/>
              <a:ext cx="679628" cy="552202"/>
            </a:xfrm>
            <a:prstGeom prst="rect">
              <a:avLst/>
            </a:prstGeom>
            <a:solidFill>
              <a:srgbClr val="0062FF"/>
            </a:solidFill>
          </p:spPr>
          <p:txBody>
            <a:bodyPr wrap="square" lIns="0" tIns="91271" rIns="0" bIns="91271" anchor="ctr">
              <a:noAutofit/>
            </a:bodyPr>
            <a:lstStyle/>
            <a:p>
              <a:pPr marL="0" marR="0" lvl="0" indent="0" algn="l" defTabSz="456286" rtl="0" eaLnBrk="1" fontAlgn="auto" latinLnBrk="0" hangingPunct="1">
                <a:lnSpc>
                  <a:spcPct val="9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IBM Plex Sans" panose="020B0503050000000000" pitchFamily="34" charset="77"/>
                  <a:ea typeface="+mn-ea"/>
                  <a:cs typeface="+mn-cs"/>
                </a:rPr>
                <a:t>Shared asset</a:t>
              </a:r>
            </a:p>
            <a:p>
              <a:pPr marL="0" marR="0" lvl="0" indent="0" algn="l" defTabSz="456286" rtl="0" eaLnBrk="1" fontAlgn="auto" latinLnBrk="0" hangingPunct="1">
                <a:lnSpc>
                  <a:spcPct val="9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IBM Plex Sans" panose="020B0503050000000000" pitchFamily="34" charset="77"/>
                  <a:ea typeface="+mn-ea"/>
                  <a:cs typeface="+mn-cs"/>
                </a:rPr>
                <a:t>repository</a:t>
              </a:r>
            </a:p>
          </p:txBody>
        </p:sp>
      </p:grpSp>
      <p:grpSp>
        <p:nvGrpSpPr>
          <p:cNvPr id="14" name="Group 13">
            <a:extLst>
              <a:ext uri="{FF2B5EF4-FFF2-40B4-BE49-F238E27FC236}">
                <a16:creationId xmlns:a16="http://schemas.microsoft.com/office/drawing/2014/main" id="{C8B784D1-96E5-0B48-8625-6844D7A8F8B0}"/>
              </a:ext>
            </a:extLst>
          </p:cNvPr>
          <p:cNvGrpSpPr/>
          <p:nvPr/>
        </p:nvGrpSpPr>
        <p:grpSpPr>
          <a:xfrm>
            <a:off x="8163099" y="1230364"/>
            <a:ext cx="744646" cy="1407526"/>
            <a:chOff x="11180818" y="2108297"/>
            <a:chExt cx="992861" cy="1876701"/>
          </a:xfrm>
        </p:grpSpPr>
        <p:grpSp>
          <p:nvGrpSpPr>
            <p:cNvPr id="70" name="Group 69">
              <a:extLst>
                <a:ext uri="{FF2B5EF4-FFF2-40B4-BE49-F238E27FC236}">
                  <a16:creationId xmlns:a16="http://schemas.microsoft.com/office/drawing/2014/main" id="{08B79FC8-5853-384C-B0E1-45AE75F59D29}"/>
                </a:ext>
              </a:extLst>
            </p:cNvPr>
            <p:cNvGrpSpPr/>
            <p:nvPr/>
          </p:nvGrpSpPr>
          <p:grpSpPr>
            <a:xfrm rot="10800000">
              <a:off x="11332667" y="2108297"/>
              <a:ext cx="257544" cy="1876701"/>
              <a:chOff x="2897679" y="3380999"/>
              <a:chExt cx="386674" cy="3457210"/>
            </a:xfrm>
          </p:grpSpPr>
          <p:cxnSp>
            <p:nvCxnSpPr>
              <p:cNvPr id="73" name="Straight Connector 72">
                <a:extLst>
                  <a:ext uri="{FF2B5EF4-FFF2-40B4-BE49-F238E27FC236}">
                    <a16:creationId xmlns:a16="http://schemas.microsoft.com/office/drawing/2014/main" id="{C9820760-8F63-374F-8E07-1FCD6D8445F1}"/>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71D82C7-E64B-E84A-BCAB-37455A519124}"/>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ABCE5698-720B-9F44-99EF-F96243731FA1}"/>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6" name="CustomShape 15">
              <a:extLst>
                <a:ext uri="{FF2B5EF4-FFF2-40B4-BE49-F238E27FC236}">
                  <a16:creationId xmlns:a16="http://schemas.microsoft.com/office/drawing/2014/main" id="{7EFB97F0-84E2-D746-88AC-292FC25F0C53}"/>
                </a:ext>
              </a:extLst>
            </p:cNvPr>
            <p:cNvSpPr/>
            <p:nvPr/>
          </p:nvSpPr>
          <p:spPr>
            <a:xfrm>
              <a:off x="11180818" y="2703920"/>
              <a:ext cx="992861" cy="539956"/>
            </a:xfrm>
            <a:prstGeom prst="rect">
              <a:avLst/>
            </a:prstGeom>
            <a:solidFill>
              <a:srgbClr val="0062FF"/>
            </a:solidFill>
          </p:spPr>
          <p:txBody>
            <a:bodyPr wrap="square" lIns="0" tIns="91271" rIns="0" bIns="91271" anchor="ctr">
              <a:noAutofit/>
            </a:bodyPr>
            <a:lstStyle/>
            <a:p>
              <a:pPr marL="0" marR="0" lvl="0" indent="0" algn="l" defTabSz="456286" rtl="0" eaLnBrk="1" fontAlgn="auto" latinLnBrk="0" hangingPunct="1">
                <a:lnSpc>
                  <a:spcPct val="9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IBM Plex Sans" panose="020B0503050000000000" pitchFamily="34" charset="77"/>
                  <a:ea typeface="+mn-ea"/>
                  <a:cs typeface="+mn-cs"/>
                </a:rPr>
                <a:t>Unified governance framework</a:t>
              </a:r>
            </a:p>
          </p:txBody>
        </p:sp>
      </p:grpSp>
      <p:grpSp>
        <p:nvGrpSpPr>
          <p:cNvPr id="16" name="Group 15">
            <a:extLst>
              <a:ext uri="{FF2B5EF4-FFF2-40B4-BE49-F238E27FC236}">
                <a16:creationId xmlns:a16="http://schemas.microsoft.com/office/drawing/2014/main" id="{E68A0E47-B229-8F45-AA00-BC634AF228A2}"/>
              </a:ext>
            </a:extLst>
          </p:cNvPr>
          <p:cNvGrpSpPr/>
          <p:nvPr/>
        </p:nvGrpSpPr>
        <p:grpSpPr>
          <a:xfrm>
            <a:off x="1720498" y="1430449"/>
            <a:ext cx="956731" cy="971156"/>
            <a:chOff x="1733207" y="2392823"/>
            <a:chExt cx="1275641" cy="1294875"/>
          </a:xfrm>
        </p:grpSpPr>
        <p:sp>
          <p:nvSpPr>
            <p:cNvPr id="103" name="CustomShape 15">
              <a:extLst>
                <a:ext uri="{FF2B5EF4-FFF2-40B4-BE49-F238E27FC236}">
                  <a16:creationId xmlns:a16="http://schemas.microsoft.com/office/drawing/2014/main" id="{BAE2EBDD-4101-DF4B-A4E6-B7367286CF2D}"/>
                </a:ext>
              </a:extLst>
            </p:cNvPr>
            <p:cNvSpPr/>
            <p:nvPr/>
          </p:nvSpPr>
          <p:spPr>
            <a:xfrm>
              <a:off x="1994638" y="3153785"/>
              <a:ext cx="958887" cy="533913"/>
            </a:xfrm>
            <a:prstGeom prst="rect">
              <a:avLst/>
            </a:prstGeom>
            <a:noFill/>
          </p:spPr>
          <p:txBody>
            <a:bodyPr wrap="square" lIns="0" tIns="0" rIns="0" bIns="68516" rtlCol="0" anchor="t" anchorCtr="0">
              <a:noAutofit/>
            </a:bodyPr>
            <a:lstStyle/>
            <a:p>
              <a:pPr marL="0" marR="0" lvl="0" indent="0" algn="l" defTabSz="68529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IBM Plex Sans"/>
                  <a:ea typeface="+mn-ea"/>
                  <a:cs typeface="IBM Plex Sans"/>
                </a:rPr>
                <a:t>API management</a:t>
              </a:r>
            </a:p>
          </p:txBody>
        </p:sp>
        <p:pic>
          <p:nvPicPr>
            <p:cNvPr id="52" name="Picture 51">
              <a:extLst>
                <a:ext uri="{FF2B5EF4-FFF2-40B4-BE49-F238E27FC236}">
                  <a16:creationId xmlns:a16="http://schemas.microsoft.com/office/drawing/2014/main" id="{4BC6524B-4B45-F849-9F99-BD5FFCCAF46A}"/>
                </a:ext>
              </a:extLst>
            </p:cNvPr>
            <p:cNvPicPr>
              <a:picLocks noChangeAspect="1"/>
            </p:cNvPicPr>
            <p:nvPr/>
          </p:nvPicPr>
          <p:blipFill>
            <a:blip r:embed="rId8"/>
            <a:stretch>
              <a:fillRect/>
            </a:stretch>
          </p:blipFill>
          <p:spPr>
            <a:xfrm>
              <a:off x="2001647" y="2569292"/>
              <a:ext cx="497078" cy="497208"/>
            </a:xfrm>
            <a:prstGeom prst="rect">
              <a:avLst/>
            </a:prstGeom>
          </p:spPr>
        </p:pic>
        <p:sp>
          <p:nvSpPr>
            <p:cNvPr id="85" name="Rectangle 84">
              <a:extLst>
                <a:ext uri="{FF2B5EF4-FFF2-40B4-BE49-F238E27FC236}">
                  <a16:creationId xmlns:a16="http://schemas.microsoft.com/office/drawing/2014/main" id="{3893C786-927D-BE41-9D87-CAC48BC396C5}"/>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sp>
        <p:nvSpPr>
          <p:cNvPr id="86" name="CustomShape 15">
            <a:extLst>
              <a:ext uri="{FF2B5EF4-FFF2-40B4-BE49-F238E27FC236}">
                <a16:creationId xmlns:a16="http://schemas.microsoft.com/office/drawing/2014/main" id="{5456451A-2AC6-F74A-855F-AD5E71A296DD}"/>
              </a:ext>
            </a:extLst>
          </p:cNvPr>
          <p:cNvSpPr/>
          <p:nvPr/>
        </p:nvSpPr>
        <p:spPr>
          <a:xfrm>
            <a:off x="3899820" y="2562085"/>
            <a:ext cx="1918447" cy="364370"/>
          </a:xfrm>
          <a:prstGeom prst="rect">
            <a:avLst/>
          </a:prstGeom>
          <a:noFill/>
        </p:spPr>
        <p:txBody>
          <a:bodyPr wrap="square" lIns="0" tIns="0" rIns="0" bIns="68516" rtlCol="0" anchor="t" anchorCtr="0">
            <a:noAutofit/>
          </a:bodyPr>
          <a:lstStyle/>
          <a:p>
            <a:pPr marL="0" marR="0" lvl="0" indent="0" algn="ctr" defTabSz="68508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a:ea typeface="+mn-ea"/>
                <a:cs typeface="IBM Plex Sans"/>
              </a:rPr>
              <a:t>AI and machine learning</a:t>
            </a:r>
          </a:p>
        </p:txBody>
      </p:sp>
      <p:cxnSp>
        <p:nvCxnSpPr>
          <p:cNvPr id="88" name="Straight Connector 87">
            <a:extLst>
              <a:ext uri="{FF2B5EF4-FFF2-40B4-BE49-F238E27FC236}">
                <a16:creationId xmlns:a16="http://schemas.microsoft.com/office/drawing/2014/main" id="{A1F0C050-9549-9548-8931-7A61DA17271D}"/>
              </a:ext>
            </a:extLst>
          </p:cNvPr>
          <p:cNvCxnSpPr>
            <a:cxnSpLocks/>
          </p:cNvCxnSpPr>
          <p:nvPr/>
        </p:nvCxnSpPr>
        <p:spPr bwMode="auto">
          <a:xfrm>
            <a:off x="1720498" y="2619881"/>
            <a:ext cx="2390220"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CB60ACF6-F508-E24E-9D65-B446AD19BC9A}"/>
              </a:ext>
            </a:extLst>
          </p:cNvPr>
          <p:cNvCxnSpPr>
            <a:cxnSpLocks/>
          </p:cNvCxnSpPr>
          <p:nvPr/>
        </p:nvCxnSpPr>
        <p:spPr bwMode="auto">
          <a:xfrm>
            <a:off x="5578316" y="2622106"/>
            <a:ext cx="2393442"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5FED27A0-6A8D-7F4B-964F-2E6F72D30963}"/>
              </a:ext>
            </a:extLst>
          </p:cNvPr>
          <p:cNvSpPr/>
          <p:nvPr/>
        </p:nvSpPr>
        <p:spPr bwMode="auto">
          <a:xfrm>
            <a:off x="994202" y="654501"/>
            <a:ext cx="7913546" cy="267239"/>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4" name="Title">
            <a:extLst>
              <a:ext uri="{FF2B5EF4-FFF2-40B4-BE49-F238E27FC236}">
                <a16:creationId xmlns:a16="http://schemas.microsoft.com/office/drawing/2014/main" id="{535E4738-7643-1644-B80C-039C9FB85160}"/>
              </a:ext>
            </a:extLst>
          </p:cNvPr>
          <p:cNvSpPr txBox="1">
            <a:spLocks/>
          </p:cNvSpPr>
          <p:nvPr/>
        </p:nvSpPr>
        <p:spPr>
          <a:xfrm>
            <a:off x="994204" y="666802"/>
            <a:ext cx="7919446" cy="252818"/>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0" marR="0" lvl="0" indent="0" algn="ctr" defTabSz="456286" rtl="0" eaLnBrk="1" fontAlgn="base" latinLnBrk="0" hangingPunct="1">
              <a:lnSpc>
                <a:spcPct val="90000"/>
              </a:lnSpc>
              <a:spcBef>
                <a:spcPct val="0"/>
              </a:spcBef>
              <a:spcAft>
                <a:spcPct val="0"/>
              </a:spcAft>
              <a:buClrTx/>
              <a:buSzTx/>
              <a:buFontTx/>
              <a:buNone/>
              <a:tabLst/>
              <a:defRPr/>
            </a:pPr>
            <a:r>
              <a:rPr kumimoji="0" lang="en-US" sz="788" b="1" i="0" u="none" strike="noStrike" kern="1200" cap="none" spc="0" normalizeH="0" baseline="0" noProof="0" dirty="0">
                <a:ln>
                  <a:noFill/>
                </a:ln>
                <a:solidFill>
                  <a:srgbClr val="FFFFFF"/>
                </a:solidFill>
                <a:effectLst/>
                <a:uLnTx/>
                <a:uFillTx/>
                <a:latin typeface="IBM Plex Sans"/>
                <a:cs typeface="IBM Plex Sans"/>
              </a:rPr>
              <a:t>Client and partner applications</a:t>
            </a:r>
          </a:p>
        </p:txBody>
      </p:sp>
      <p:sp>
        <p:nvSpPr>
          <p:cNvPr id="130" name="Title 1">
            <a:extLst>
              <a:ext uri="{FF2B5EF4-FFF2-40B4-BE49-F238E27FC236}">
                <a16:creationId xmlns:a16="http://schemas.microsoft.com/office/drawing/2014/main" id="{318DA274-0ED7-994E-B8FA-5AE0F111367D}"/>
              </a:ext>
            </a:extLst>
          </p:cNvPr>
          <p:cNvSpPr txBox="1">
            <a:spLocks/>
          </p:cNvSpPr>
          <p:nvPr/>
        </p:nvSpPr>
        <p:spPr>
          <a:xfrm>
            <a:off x="211447" y="201785"/>
            <a:ext cx="7874327" cy="32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303"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610"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913"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3218"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IBM Plex Sans" panose="020B0503050203000203" pitchFamily="34" charset="0"/>
              </a:rPr>
              <a:t>IBM Cloud Pak for Integration</a:t>
            </a:r>
          </a:p>
        </p:txBody>
      </p:sp>
      <p:sp>
        <p:nvSpPr>
          <p:cNvPr id="77" name="Rectangle 76">
            <a:extLst>
              <a:ext uri="{FF2B5EF4-FFF2-40B4-BE49-F238E27FC236}">
                <a16:creationId xmlns:a16="http://schemas.microsoft.com/office/drawing/2014/main" id="{1B1961FD-03D6-2644-B6A3-7378C87C42ED}"/>
              </a:ext>
            </a:extLst>
          </p:cNvPr>
          <p:cNvSpPr/>
          <p:nvPr/>
        </p:nvSpPr>
        <p:spPr bwMode="auto">
          <a:xfrm>
            <a:off x="2753903" y="1412394"/>
            <a:ext cx="1017997" cy="977868"/>
          </a:xfrm>
          <a:prstGeom prst="rect">
            <a:avLst/>
          </a:prstGeom>
          <a:noFill/>
          <a:ln>
            <a:solidFill>
              <a:srgbClr val="C00000"/>
            </a:solidFill>
            <a:headEnd type="none" w="med" len="med"/>
            <a:tailEnd type="none" w="med" len="med"/>
          </a:ln>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cxnSp>
        <p:nvCxnSpPr>
          <p:cNvPr id="143" name="Straight Connector 142">
            <a:extLst>
              <a:ext uri="{FF2B5EF4-FFF2-40B4-BE49-F238E27FC236}">
                <a16:creationId xmlns:a16="http://schemas.microsoft.com/office/drawing/2014/main" id="{D54BA8F9-87BE-904F-9DBD-55C670D49828}"/>
              </a:ext>
            </a:extLst>
          </p:cNvPr>
          <p:cNvCxnSpPr/>
          <p:nvPr/>
        </p:nvCxnSpPr>
        <p:spPr bwMode="auto">
          <a:xfrm flipH="1">
            <a:off x="1150532" y="3138856"/>
            <a:ext cx="7596401" cy="0"/>
          </a:xfrm>
          <a:prstGeom prst="line">
            <a:avLst/>
          </a:prstGeom>
          <a:ln w="19050">
            <a:solidFill>
              <a:schemeClr val="accent2">
                <a:lumMod val="50000"/>
              </a:schemeClr>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44" name="Group 143">
            <a:extLst>
              <a:ext uri="{FF2B5EF4-FFF2-40B4-BE49-F238E27FC236}">
                <a16:creationId xmlns:a16="http://schemas.microsoft.com/office/drawing/2014/main" id="{89E45742-0E3E-E444-A713-D041B7BE5092}"/>
              </a:ext>
            </a:extLst>
          </p:cNvPr>
          <p:cNvGrpSpPr/>
          <p:nvPr/>
        </p:nvGrpSpPr>
        <p:grpSpPr>
          <a:xfrm>
            <a:off x="999235" y="3052045"/>
            <a:ext cx="7906940" cy="1056265"/>
            <a:chOff x="1321895" y="4143594"/>
            <a:chExt cx="10562119" cy="1410964"/>
          </a:xfrm>
        </p:grpSpPr>
        <p:sp>
          <p:nvSpPr>
            <p:cNvPr id="145" name="Rectangle 144">
              <a:extLst>
                <a:ext uri="{FF2B5EF4-FFF2-40B4-BE49-F238E27FC236}">
                  <a16:creationId xmlns:a16="http://schemas.microsoft.com/office/drawing/2014/main" id="{3D76E258-814F-104D-AED2-F5C8A79C981D}"/>
                </a:ext>
              </a:extLst>
            </p:cNvPr>
            <p:cNvSpPr/>
            <p:nvPr/>
          </p:nvSpPr>
          <p:spPr bwMode="auto">
            <a:xfrm>
              <a:off x="1323795" y="5158333"/>
              <a:ext cx="10557362" cy="396225"/>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pic>
          <p:nvPicPr>
            <p:cNvPr id="146" name="Graphic 40">
              <a:extLst>
                <a:ext uri="{FF2B5EF4-FFF2-40B4-BE49-F238E27FC236}">
                  <a16:creationId xmlns:a16="http://schemas.microsoft.com/office/drawing/2014/main" id="{E90F8250-BEB8-5645-89CD-1F62F578F8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89416" y="5211435"/>
              <a:ext cx="837797" cy="283945"/>
            </a:xfrm>
            <a:prstGeom prst="rect">
              <a:avLst/>
            </a:prstGeom>
          </p:spPr>
        </p:pic>
        <p:grpSp>
          <p:nvGrpSpPr>
            <p:cNvPr id="148" name="Group 147">
              <a:extLst>
                <a:ext uri="{FF2B5EF4-FFF2-40B4-BE49-F238E27FC236}">
                  <a16:creationId xmlns:a16="http://schemas.microsoft.com/office/drawing/2014/main" id="{50774BE3-EC6A-0740-96A9-17B3BC74E877}"/>
                </a:ext>
              </a:extLst>
            </p:cNvPr>
            <p:cNvGrpSpPr/>
            <p:nvPr/>
          </p:nvGrpSpPr>
          <p:grpSpPr>
            <a:xfrm>
              <a:off x="1323794" y="4143594"/>
              <a:ext cx="10560220" cy="922409"/>
              <a:chOff x="1323794" y="3015799"/>
              <a:chExt cx="10560220" cy="728804"/>
            </a:xfrm>
          </p:grpSpPr>
          <p:sp>
            <p:nvSpPr>
              <p:cNvPr id="149" name="Rectangle 148">
                <a:extLst>
                  <a:ext uri="{FF2B5EF4-FFF2-40B4-BE49-F238E27FC236}">
                    <a16:creationId xmlns:a16="http://schemas.microsoft.com/office/drawing/2014/main" id="{A06BB863-44A1-D649-8ED2-CD260EB25FF9}"/>
                  </a:ext>
                </a:extLst>
              </p:cNvPr>
              <p:cNvSpPr/>
              <p:nvPr/>
            </p:nvSpPr>
            <p:spPr bwMode="auto">
              <a:xfrm>
                <a:off x="1323794" y="3030744"/>
                <a:ext cx="10559262" cy="713859"/>
              </a:xfrm>
              <a:prstGeom prst="rect">
                <a:avLst/>
              </a:prstGeom>
              <a:gradFill>
                <a:gsLst>
                  <a:gs pos="5000">
                    <a:srgbClr val="0062FF"/>
                  </a:gs>
                  <a:gs pos="67000">
                    <a:srgbClr val="054ADA"/>
                  </a:gs>
                  <a:gs pos="100000">
                    <a:srgbClr val="001B6C"/>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sp>
            <p:nvSpPr>
              <p:cNvPr id="150" name="Title">
                <a:extLst>
                  <a:ext uri="{FF2B5EF4-FFF2-40B4-BE49-F238E27FC236}">
                    <a16:creationId xmlns:a16="http://schemas.microsoft.com/office/drawing/2014/main" id="{BBA484C9-27A3-2B48-9C64-600F4EA82B76}"/>
                  </a:ext>
                </a:extLst>
              </p:cNvPr>
              <p:cNvSpPr txBox="1">
                <a:spLocks/>
              </p:cNvSpPr>
              <p:nvPr/>
            </p:nvSpPr>
            <p:spPr>
              <a:xfrm>
                <a:off x="1324752" y="3015799"/>
                <a:ext cx="10559262"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5807" fontAlgn="auto">
                  <a:lnSpc>
                    <a:spcPct val="100000"/>
                  </a:lnSpc>
                  <a:spcBef>
                    <a:spcPts val="0"/>
                  </a:spcBef>
                  <a:spcAft>
                    <a:spcPts val="598"/>
                  </a:spcAft>
                  <a:defRPr/>
                </a:pPr>
                <a:r>
                  <a:rPr lang="en-US" sz="787" b="1" kern="0" dirty="0">
                    <a:solidFill>
                      <a:srgbClr val="FFFFFF"/>
                    </a:solidFill>
                  </a:rPr>
                  <a:t>Automation foundation</a:t>
                </a:r>
              </a:p>
            </p:txBody>
          </p:sp>
        </p:grpSp>
        <p:sp>
          <p:nvSpPr>
            <p:cNvPr id="147" name="Rectangle 146">
              <a:extLst>
                <a:ext uri="{FF2B5EF4-FFF2-40B4-BE49-F238E27FC236}">
                  <a16:creationId xmlns:a16="http://schemas.microsoft.com/office/drawing/2014/main" id="{F749DD9B-A6A2-C842-A387-844647544103}"/>
                </a:ext>
              </a:extLst>
            </p:cNvPr>
            <p:cNvSpPr/>
            <p:nvPr/>
          </p:nvSpPr>
          <p:spPr bwMode="auto">
            <a:xfrm>
              <a:off x="1321895" y="5057534"/>
              <a:ext cx="10559260" cy="104166"/>
            </a:xfrm>
            <a:prstGeom prst="rect">
              <a:avLst/>
            </a:prstGeom>
            <a:solidFill>
              <a:srgbClr val="001C6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6950" tIns="26950" rIns="26950" bIns="26950" numCol="1" rtlCol="0" anchor="t" anchorCtr="0" compatLnSpc="1">
              <a:prstTxWarp prst="textNoShape">
                <a:avLst/>
              </a:prstTxWarp>
            </a:bodyPr>
            <a:lstStyle/>
            <a:p>
              <a:pPr defTabSz="513446"/>
              <a:endParaRPr lang="en-US" sz="1048" dirty="0">
                <a:solidFill>
                  <a:srgbClr val="000000"/>
                </a:solidFill>
                <a:latin typeface="IBM Plex Sans" charset="0"/>
                <a:ea typeface="IBM Plex Sans" charset="0"/>
                <a:cs typeface="IBM Plex Sans" charset="0"/>
              </a:endParaRPr>
            </a:p>
          </p:txBody>
        </p:sp>
      </p:grpSp>
      <p:sp>
        <p:nvSpPr>
          <p:cNvPr id="151" name="Title">
            <a:extLst>
              <a:ext uri="{FF2B5EF4-FFF2-40B4-BE49-F238E27FC236}">
                <a16:creationId xmlns:a16="http://schemas.microsoft.com/office/drawing/2014/main" id="{3245A7C0-CFAB-FC46-B2C1-6BE431A7C177}"/>
              </a:ext>
            </a:extLst>
          </p:cNvPr>
          <p:cNvSpPr txBox="1">
            <a:spLocks/>
          </p:cNvSpPr>
          <p:nvPr/>
        </p:nvSpPr>
        <p:spPr>
          <a:xfrm>
            <a:off x="1188934" y="3329749"/>
            <a:ext cx="863709"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Robotic Process Automation</a:t>
            </a:r>
          </a:p>
        </p:txBody>
      </p:sp>
      <p:sp>
        <p:nvSpPr>
          <p:cNvPr id="152" name="Title">
            <a:extLst>
              <a:ext uri="{FF2B5EF4-FFF2-40B4-BE49-F238E27FC236}">
                <a16:creationId xmlns:a16="http://schemas.microsoft.com/office/drawing/2014/main" id="{6A25AD89-506E-5D40-8672-DFBD00FFA1D3}"/>
              </a:ext>
            </a:extLst>
          </p:cNvPr>
          <p:cNvSpPr txBox="1">
            <a:spLocks/>
          </p:cNvSpPr>
          <p:nvPr/>
        </p:nvSpPr>
        <p:spPr>
          <a:xfrm>
            <a:off x="5712376" y="3328115"/>
            <a:ext cx="863481" cy="2113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Event detection</a:t>
            </a:r>
          </a:p>
        </p:txBody>
      </p:sp>
      <p:sp>
        <p:nvSpPr>
          <p:cNvPr id="153" name="Title">
            <a:extLst>
              <a:ext uri="{FF2B5EF4-FFF2-40B4-BE49-F238E27FC236}">
                <a16:creationId xmlns:a16="http://schemas.microsoft.com/office/drawing/2014/main" id="{56F14195-6DA1-0F45-A69F-65868BD5E5C0}"/>
              </a:ext>
            </a:extLst>
          </p:cNvPr>
          <p:cNvSpPr txBox="1">
            <a:spLocks/>
          </p:cNvSpPr>
          <p:nvPr/>
        </p:nvSpPr>
        <p:spPr>
          <a:xfrm>
            <a:off x="6807700" y="3354999"/>
            <a:ext cx="847378" cy="35949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3</a:t>
            </a:r>
            <a:r>
              <a:rPr lang="en-US" sz="749" kern="0" baseline="30000" dirty="0">
                <a:solidFill>
                  <a:srgbClr val="FFFFFF"/>
                </a:solidFill>
              </a:rPr>
              <a:t>rd</a:t>
            </a:r>
            <a:r>
              <a:rPr lang="en-US" sz="749" kern="0" dirty="0">
                <a:solidFill>
                  <a:srgbClr val="FFFFFF"/>
                </a:solidFill>
              </a:rPr>
              <a:t> Party</a:t>
            </a:r>
            <a:br>
              <a:rPr lang="en-US" sz="749" kern="0" dirty="0">
                <a:solidFill>
                  <a:srgbClr val="FFFFFF"/>
                </a:solidFill>
              </a:rPr>
            </a:br>
            <a:r>
              <a:rPr lang="en-US" sz="749" kern="0" dirty="0">
                <a:solidFill>
                  <a:srgbClr val="FFFFFF"/>
                </a:solidFill>
              </a:rPr>
              <a:t> integrations</a:t>
            </a:r>
          </a:p>
        </p:txBody>
      </p:sp>
      <p:sp>
        <p:nvSpPr>
          <p:cNvPr id="154" name="Title">
            <a:extLst>
              <a:ext uri="{FF2B5EF4-FFF2-40B4-BE49-F238E27FC236}">
                <a16:creationId xmlns:a16="http://schemas.microsoft.com/office/drawing/2014/main" id="{FAD76D0B-950D-E64D-8614-6A49CCE1C6A3}"/>
              </a:ext>
            </a:extLst>
          </p:cNvPr>
          <p:cNvSpPr txBox="1">
            <a:spLocks/>
          </p:cNvSpPr>
          <p:nvPr/>
        </p:nvSpPr>
        <p:spPr>
          <a:xfrm>
            <a:off x="3366630" y="3329416"/>
            <a:ext cx="967605" cy="3664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Natural language interactions</a:t>
            </a:r>
          </a:p>
        </p:txBody>
      </p:sp>
      <p:sp>
        <p:nvSpPr>
          <p:cNvPr id="155" name="Title">
            <a:extLst>
              <a:ext uri="{FF2B5EF4-FFF2-40B4-BE49-F238E27FC236}">
                <a16:creationId xmlns:a16="http://schemas.microsoft.com/office/drawing/2014/main" id="{D0DE9C18-E0F0-B141-9668-25C85FFC5979}"/>
              </a:ext>
            </a:extLst>
          </p:cNvPr>
          <p:cNvSpPr txBox="1">
            <a:spLocks/>
          </p:cNvSpPr>
          <p:nvPr/>
        </p:nvSpPr>
        <p:spPr>
          <a:xfrm>
            <a:off x="4454150" y="3328115"/>
            <a:ext cx="1005102" cy="22067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Machine learning</a:t>
            </a:r>
          </a:p>
        </p:txBody>
      </p:sp>
      <p:sp>
        <p:nvSpPr>
          <p:cNvPr id="156" name="Title">
            <a:extLst>
              <a:ext uri="{FF2B5EF4-FFF2-40B4-BE49-F238E27FC236}">
                <a16:creationId xmlns:a16="http://schemas.microsoft.com/office/drawing/2014/main" id="{AA2F119F-A5B7-7E41-A263-F1E5947EE99E}"/>
              </a:ext>
            </a:extLst>
          </p:cNvPr>
          <p:cNvSpPr txBox="1">
            <a:spLocks/>
          </p:cNvSpPr>
          <p:nvPr/>
        </p:nvSpPr>
        <p:spPr>
          <a:xfrm>
            <a:off x="7645960" y="3354999"/>
            <a:ext cx="1102542" cy="31922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Operational models</a:t>
            </a:r>
          </a:p>
        </p:txBody>
      </p:sp>
      <p:sp>
        <p:nvSpPr>
          <p:cNvPr id="157" name="Title">
            <a:extLst>
              <a:ext uri="{FF2B5EF4-FFF2-40B4-BE49-F238E27FC236}">
                <a16:creationId xmlns:a16="http://schemas.microsoft.com/office/drawing/2014/main" id="{F8CEF2DD-146F-FE47-A7BC-99365F724EBA}"/>
              </a:ext>
            </a:extLst>
          </p:cNvPr>
          <p:cNvSpPr txBox="1">
            <a:spLocks/>
          </p:cNvSpPr>
          <p:nvPr/>
        </p:nvSpPr>
        <p:spPr>
          <a:xfrm>
            <a:off x="2255504" y="3319958"/>
            <a:ext cx="926736" cy="35492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95868" indent="-95868" defTabSz="456046" fontAlgn="auto">
              <a:lnSpc>
                <a:spcPct val="100000"/>
              </a:lnSpc>
              <a:spcBef>
                <a:spcPts val="0"/>
              </a:spcBef>
              <a:spcAft>
                <a:spcPts val="524"/>
              </a:spcAft>
              <a:buFont typeface="Monaco" pitchFamily="2" charset="77"/>
              <a:buChar char="⎻"/>
              <a:defRPr/>
            </a:pPr>
            <a:r>
              <a:rPr lang="en-US" sz="749" kern="0" dirty="0">
                <a:solidFill>
                  <a:srgbClr val="FFFFFF"/>
                </a:solidFill>
              </a:rPr>
              <a:t>Process and task mining</a:t>
            </a:r>
          </a:p>
        </p:txBody>
      </p:sp>
      <p:grpSp>
        <p:nvGrpSpPr>
          <p:cNvPr id="158" name="Group 157">
            <a:extLst>
              <a:ext uri="{FF2B5EF4-FFF2-40B4-BE49-F238E27FC236}">
                <a16:creationId xmlns:a16="http://schemas.microsoft.com/office/drawing/2014/main" id="{B3948560-0FB5-1946-BAA9-2B2D01E2772E}"/>
              </a:ext>
            </a:extLst>
          </p:cNvPr>
          <p:cNvGrpSpPr>
            <a:grpSpLocks noChangeAspect="1"/>
          </p:cNvGrpSpPr>
          <p:nvPr/>
        </p:nvGrpSpPr>
        <p:grpSpPr>
          <a:xfrm>
            <a:off x="2456392" y="4269550"/>
            <a:ext cx="4843796" cy="471993"/>
            <a:chOff x="4931653" y="4269831"/>
            <a:chExt cx="3671380" cy="357748"/>
          </a:xfrm>
        </p:grpSpPr>
        <p:sp>
          <p:nvSpPr>
            <p:cNvPr id="159" name="Text Placeholder 2">
              <a:extLst>
                <a:ext uri="{FF2B5EF4-FFF2-40B4-BE49-F238E27FC236}">
                  <a16:creationId xmlns:a16="http://schemas.microsoft.com/office/drawing/2014/main" id="{1F0D5C9C-6EC4-8245-AD11-1D644EB20FE1}"/>
                </a:ext>
              </a:extLst>
            </p:cNvPr>
            <p:cNvSpPr txBox="1">
              <a:spLocks/>
            </p:cNvSpPr>
            <p:nvPr/>
          </p:nvSpPr>
          <p:spPr>
            <a:xfrm>
              <a:off x="4931653" y="4282504"/>
              <a:ext cx="438109" cy="1351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Cloud</a:t>
              </a:r>
            </a:p>
          </p:txBody>
        </p:sp>
        <p:sp>
          <p:nvSpPr>
            <p:cNvPr id="174" name="Text Placeholder 2">
              <a:extLst>
                <a:ext uri="{FF2B5EF4-FFF2-40B4-BE49-F238E27FC236}">
                  <a16:creationId xmlns:a16="http://schemas.microsoft.com/office/drawing/2014/main" id="{B5F2D198-15FA-0946-82F3-F3155E883BC1}"/>
                </a:ext>
              </a:extLst>
            </p:cNvPr>
            <p:cNvSpPr txBox="1">
              <a:spLocks/>
            </p:cNvSpPr>
            <p:nvPr/>
          </p:nvSpPr>
          <p:spPr>
            <a:xfrm>
              <a:off x="5463409" y="4286638"/>
              <a:ext cx="375317"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AWS</a:t>
              </a:r>
            </a:p>
          </p:txBody>
        </p:sp>
        <p:sp>
          <p:nvSpPr>
            <p:cNvPr id="175" name="Text Placeholder 2">
              <a:extLst>
                <a:ext uri="{FF2B5EF4-FFF2-40B4-BE49-F238E27FC236}">
                  <a16:creationId xmlns:a16="http://schemas.microsoft.com/office/drawing/2014/main" id="{CFF4E131-F66B-6B48-A12E-3A8869B723F0}"/>
                </a:ext>
              </a:extLst>
            </p:cNvPr>
            <p:cNvSpPr txBox="1">
              <a:spLocks/>
            </p:cNvSpPr>
            <p:nvPr/>
          </p:nvSpPr>
          <p:spPr>
            <a:xfrm>
              <a:off x="5862634" y="4280501"/>
              <a:ext cx="337435"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Microsoft</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Azure</a:t>
              </a:r>
            </a:p>
          </p:txBody>
        </p:sp>
        <p:sp>
          <p:nvSpPr>
            <p:cNvPr id="176" name="Text Placeholder 2">
              <a:extLst>
                <a:ext uri="{FF2B5EF4-FFF2-40B4-BE49-F238E27FC236}">
                  <a16:creationId xmlns:a16="http://schemas.microsoft.com/office/drawing/2014/main" id="{88C56450-6707-3E4C-840F-28A856DCF79C}"/>
                </a:ext>
              </a:extLst>
            </p:cNvPr>
            <p:cNvSpPr txBox="1">
              <a:spLocks/>
            </p:cNvSpPr>
            <p:nvPr/>
          </p:nvSpPr>
          <p:spPr>
            <a:xfrm>
              <a:off x="6381033" y="4280501"/>
              <a:ext cx="454169"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Google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Cloud</a:t>
              </a:r>
            </a:p>
          </p:txBody>
        </p:sp>
        <p:sp>
          <p:nvSpPr>
            <p:cNvPr id="177" name="Text Placeholder 2">
              <a:extLst>
                <a:ext uri="{FF2B5EF4-FFF2-40B4-BE49-F238E27FC236}">
                  <a16:creationId xmlns:a16="http://schemas.microsoft.com/office/drawing/2014/main" id="{A09505D4-1701-894F-98F9-0D48AC4A820A}"/>
                </a:ext>
              </a:extLst>
            </p:cNvPr>
            <p:cNvSpPr txBox="1">
              <a:spLocks/>
            </p:cNvSpPr>
            <p:nvPr/>
          </p:nvSpPr>
          <p:spPr>
            <a:xfrm>
              <a:off x="8298027" y="4269831"/>
              <a:ext cx="305006" cy="16840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End points</a:t>
              </a:r>
            </a:p>
          </p:txBody>
        </p:sp>
        <p:sp>
          <p:nvSpPr>
            <p:cNvPr id="178" name="Text Placeholder 2">
              <a:extLst>
                <a:ext uri="{FF2B5EF4-FFF2-40B4-BE49-F238E27FC236}">
                  <a16:creationId xmlns:a16="http://schemas.microsoft.com/office/drawing/2014/main" id="{360C8D18-A2F1-734C-B487-179F06DE3F38}"/>
                </a:ext>
              </a:extLst>
            </p:cNvPr>
            <p:cNvSpPr txBox="1">
              <a:spLocks/>
            </p:cNvSpPr>
            <p:nvPr/>
          </p:nvSpPr>
          <p:spPr>
            <a:xfrm>
              <a:off x="7279324" y="4290361"/>
              <a:ext cx="35084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Private</a:t>
              </a:r>
            </a:p>
          </p:txBody>
        </p:sp>
        <p:sp>
          <p:nvSpPr>
            <p:cNvPr id="179" name="Text Placeholder 2">
              <a:extLst>
                <a:ext uri="{FF2B5EF4-FFF2-40B4-BE49-F238E27FC236}">
                  <a16:creationId xmlns:a16="http://schemas.microsoft.com/office/drawing/2014/main" id="{5DB05A23-1523-3945-9473-0454CC1DC161}"/>
                </a:ext>
              </a:extLst>
            </p:cNvPr>
            <p:cNvSpPr txBox="1">
              <a:spLocks/>
            </p:cNvSpPr>
            <p:nvPr/>
          </p:nvSpPr>
          <p:spPr>
            <a:xfrm>
              <a:off x="7665508" y="4269833"/>
              <a:ext cx="543397" cy="3485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Z</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LinuxOne</a:t>
              </a:r>
              <a:b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b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IBM </a:t>
              </a:r>
              <a:r>
                <a:rPr kumimoji="0" lang="en-US" sz="675" b="1" i="0" u="none" strike="noStrike" kern="0" cap="none" spc="0" normalizeH="0" baseline="0" noProof="0" dirty="0">
                  <a:ln>
                    <a:noFill/>
                  </a:ln>
                  <a:solidFill>
                    <a:srgbClr val="FFFFFF"/>
                  </a:solidFill>
                  <a:effectLst/>
                  <a:uLnTx/>
                  <a:uFillTx/>
                  <a:latin typeface="IBM Plex Sans" panose="020B0503050203000203" pitchFamily="34" charset="0"/>
                </a:rPr>
                <a:t>Power</a:t>
              </a: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 Systems </a:t>
              </a:r>
            </a:p>
          </p:txBody>
        </p:sp>
        <p:pic>
          <p:nvPicPr>
            <p:cNvPr id="180" name="Picture 179">
              <a:extLst>
                <a:ext uri="{FF2B5EF4-FFF2-40B4-BE49-F238E27FC236}">
                  <a16:creationId xmlns:a16="http://schemas.microsoft.com/office/drawing/2014/main" id="{D95F22B5-1B6C-F942-97DA-FDFDEBFD51A8}"/>
                </a:ext>
              </a:extLst>
            </p:cNvPr>
            <p:cNvPicPr>
              <a:picLocks noChangeAspect="1"/>
            </p:cNvPicPr>
            <p:nvPr/>
          </p:nvPicPr>
          <p:blipFill>
            <a:blip r:embed="rId11"/>
            <a:stretch>
              <a:fillRect/>
            </a:stretch>
          </p:blipFill>
          <p:spPr>
            <a:xfrm>
              <a:off x="8295978" y="4463081"/>
              <a:ext cx="164830" cy="152225"/>
            </a:xfrm>
            <a:prstGeom prst="rect">
              <a:avLst/>
            </a:prstGeom>
          </p:spPr>
        </p:pic>
        <p:pic>
          <p:nvPicPr>
            <p:cNvPr id="181" name="Picture 180">
              <a:extLst>
                <a:ext uri="{FF2B5EF4-FFF2-40B4-BE49-F238E27FC236}">
                  <a16:creationId xmlns:a16="http://schemas.microsoft.com/office/drawing/2014/main" id="{7722F8B0-EDA2-824C-A03B-49745F578410}"/>
                </a:ext>
              </a:extLst>
            </p:cNvPr>
            <p:cNvPicPr>
              <a:picLocks noChangeAspect="1"/>
            </p:cNvPicPr>
            <p:nvPr/>
          </p:nvPicPr>
          <p:blipFill rotWithShape="1">
            <a:blip r:embed="rId12"/>
            <a:srcRect l="13216" t="15099" r="12957" b="16666"/>
            <a:stretch/>
          </p:blipFill>
          <p:spPr>
            <a:xfrm>
              <a:off x="4979259" y="4416346"/>
              <a:ext cx="253901" cy="211233"/>
            </a:xfrm>
            <a:prstGeom prst="rect">
              <a:avLst/>
            </a:prstGeom>
          </p:spPr>
        </p:pic>
        <p:pic>
          <p:nvPicPr>
            <p:cNvPr id="182" name="Picture 181">
              <a:extLst>
                <a:ext uri="{FF2B5EF4-FFF2-40B4-BE49-F238E27FC236}">
                  <a16:creationId xmlns:a16="http://schemas.microsoft.com/office/drawing/2014/main" id="{7B937799-BD1E-1F48-A267-F42893467972}"/>
                </a:ext>
              </a:extLst>
            </p:cNvPr>
            <p:cNvPicPr>
              <a:picLocks noChangeAspect="1"/>
            </p:cNvPicPr>
            <p:nvPr/>
          </p:nvPicPr>
          <p:blipFill>
            <a:blip r:embed="rId13">
              <a:lum bright="100000"/>
            </a:blip>
            <a:stretch>
              <a:fillRect/>
            </a:stretch>
          </p:blipFill>
          <p:spPr>
            <a:xfrm>
              <a:off x="5446734" y="4446061"/>
              <a:ext cx="177788" cy="148301"/>
            </a:xfrm>
            <a:prstGeom prst="rect">
              <a:avLst/>
            </a:prstGeom>
          </p:spPr>
        </p:pic>
        <p:sp>
          <p:nvSpPr>
            <p:cNvPr id="183" name="Text Placeholder 2">
              <a:extLst>
                <a:ext uri="{FF2B5EF4-FFF2-40B4-BE49-F238E27FC236}">
                  <a16:creationId xmlns:a16="http://schemas.microsoft.com/office/drawing/2014/main" id="{1EF17F1C-BD06-C242-9F4A-90A45AA109E3}"/>
                </a:ext>
              </a:extLst>
            </p:cNvPr>
            <p:cNvSpPr txBox="1">
              <a:spLocks/>
            </p:cNvSpPr>
            <p:nvPr/>
          </p:nvSpPr>
          <p:spPr>
            <a:xfrm>
              <a:off x="6847723" y="4290361"/>
              <a:ext cx="366463" cy="13716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1" indent="0" algn="l" defTabSz="1218500" rtl="0" eaLnBrk="1" fontAlgn="base" latinLnBrk="0" hangingPunct="1">
                <a:lnSpc>
                  <a:spcPct val="100000"/>
                </a:lnSpc>
                <a:spcBef>
                  <a:spcPts val="1467"/>
                </a:spcBef>
                <a:spcAft>
                  <a:spcPct val="0"/>
                </a:spcAft>
                <a:buClr>
                  <a:srgbClr val="FFFFFF"/>
                </a:buClr>
                <a:buSzPct val="100000"/>
                <a:buFont typeface="IBM Plex Sans" charset="-120"/>
                <a:buNone/>
                <a:tabLst/>
                <a:defRPr/>
              </a:pPr>
              <a:r>
                <a:rPr kumimoji="0" lang="en-US" sz="675" b="0" i="0" u="none" strike="noStrike" kern="0" cap="none" spc="0" normalizeH="0" baseline="0" noProof="0" dirty="0">
                  <a:ln>
                    <a:noFill/>
                  </a:ln>
                  <a:solidFill>
                    <a:srgbClr val="FFFFFF"/>
                  </a:solidFill>
                  <a:effectLst/>
                  <a:uLnTx/>
                  <a:uFillTx/>
                  <a:latin typeface="IBM Plex Sans" panose="020B0503050203000203" pitchFamily="34" charset="0"/>
                </a:rPr>
                <a:t>VMware</a:t>
              </a:r>
            </a:p>
          </p:txBody>
        </p:sp>
        <p:pic>
          <p:nvPicPr>
            <p:cNvPr id="184" name="Picture 183">
              <a:extLst>
                <a:ext uri="{FF2B5EF4-FFF2-40B4-BE49-F238E27FC236}">
                  <a16:creationId xmlns:a16="http://schemas.microsoft.com/office/drawing/2014/main" id="{C9E3BAFF-60BF-5344-BF01-BAEF6B5C3130}"/>
                </a:ext>
              </a:extLst>
            </p:cNvPr>
            <p:cNvPicPr>
              <a:picLocks noChangeAspect="1"/>
            </p:cNvPicPr>
            <p:nvPr/>
          </p:nvPicPr>
          <p:blipFill rotWithShape="1">
            <a:blip r:embed="rId12"/>
            <a:srcRect l="13216" t="15099" r="12957" b="16666"/>
            <a:stretch/>
          </p:blipFill>
          <p:spPr>
            <a:xfrm>
              <a:off x="7261932" y="4416346"/>
              <a:ext cx="253901" cy="211233"/>
            </a:xfrm>
            <a:prstGeom prst="rect">
              <a:avLst/>
            </a:prstGeom>
          </p:spPr>
        </p:pic>
        <p:pic>
          <p:nvPicPr>
            <p:cNvPr id="185" name="Picture 184">
              <a:extLst>
                <a:ext uri="{FF2B5EF4-FFF2-40B4-BE49-F238E27FC236}">
                  <a16:creationId xmlns:a16="http://schemas.microsoft.com/office/drawing/2014/main" id="{BB35AFAC-8766-D44E-A5F7-28734F2711BC}"/>
                </a:ext>
              </a:extLst>
            </p:cNvPr>
            <p:cNvPicPr>
              <a:picLocks noChangeAspect="1"/>
            </p:cNvPicPr>
            <p:nvPr/>
          </p:nvPicPr>
          <p:blipFill>
            <a:blip r:embed="rId13">
              <a:lum bright="100000"/>
            </a:blip>
            <a:stretch>
              <a:fillRect/>
            </a:stretch>
          </p:blipFill>
          <p:spPr>
            <a:xfrm>
              <a:off x="6381494" y="4446061"/>
              <a:ext cx="177788" cy="148301"/>
            </a:xfrm>
            <a:prstGeom prst="rect">
              <a:avLst/>
            </a:prstGeom>
          </p:spPr>
        </p:pic>
        <p:pic>
          <p:nvPicPr>
            <p:cNvPr id="186" name="Picture 185">
              <a:extLst>
                <a:ext uri="{FF2B5EF4-FFF2-40B4-BE49-F238E27FC236}">
                  <a16:creationId xmlns:a16="http://schemas.microsoft.com/office/drawing/2014/main" id="{5AFF64F2-ACF2-294B-8A5C-A21F791AE601}"/>
                </a:ext>
              </a:extLst>
            </p:cNvPr>
            <p:cNvPicPr>
              <a:picLocks noChangeAspect="1"/>
            </p:cNvPicPr>
            <p:nvPr/>
          </p:nvPicPr>
          <p:blipFill>
            <a:blip r:embed="rId13">
              <a:lum bright="100000"/>
            </a:blip>
            <a:stretch>
              <a:fillRect/>
            </a:stretch>
          </p:blipFill>
          <p:spPr>
            <a:xfrm>
              <a:off x="6877278" y="4446061"/>
              <a:ext cx="177788" cy="148301"/>
            </a:xfrm>
            <a:prstGeom prst="rect">
              <a:avLst/>
            </a:prstGeom>
          </p:spPr>
        </p:pic>
        <p:pic>
          <p:nvPicPr>
            <p:cNvPr id="187" name="Picture 186">
              <a:extLst>
                <a:ext uri="{FF2B5EF4-FFF2-40B4-BE49-F238E27FC236}">
                  <a16:creationId xmlns:a16="http://schemas.microsoft.com/office/drawing/2014/main" id="{4B0A3692-CE5C-9046-A484-38BFDEEA965C}"/>
                </a:ext>
              </a:extLst>
            </p:cNvPr>
            <p:cNvPicPr>
              <a:picLocks noChangeAspect="1"/>
            </p:cNvPicPr>
            <p:nvPr/>
          </p:nvPicPr>
          <p:blipFill>
            <a:blip r:embed="rId13">
              <a:lum bright="100000"/>
            </a:blip>
            <a:stretch>
              <a:fillRect/>
            </a:stretch>
          </p:blipFill>
          <p:spPr>
            <a:xfrm>
              <a:off x="5890874" y="4446061"/>
              <a:ext cx="177788" cy="148301"/>
            </a:xfrm>
            <a:prstGeom prst="rect">
              <a:avLst/>
            </a:prstGeom>
          </p:spPr>
        </p:pic>
      </p:grpSp>
      <p:sp>
        <p:nvSpPr>
          <p:cNvPr id="78" name="Footer Placeholder 6">
            <a:extLst>
              <a:ext uri="{FF2B5EF4-FFF2-40B4-BE49-F238E27FC236}">
                <a16:creationId xmlns:a16="http://schemas.microsoft.com/office/drawing/2014/main" id="{84DB828E-6D36-1C4B-B34B-83B9E4E238DB}"/>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3140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5A1C3C29-72E0-734E-9EF8-28F799E155B0}"/>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564690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1" y="193673"/>
            <a:ext cx="8705021" cy="804672"/>
          </a:xfrm>
        </p:spPr>
        <p:txBody>
          <a:bodyPr/>
          <a:lstStyle/>
          <a:p>
            <a:r>
              <a:rPr lang="en-US" dirty="0">
                <a:solidFill>
                  <a:schemeClr val="bg1"/>
                </a:solidFill>
              </a:rPr>
              <a:t>Intelligent Client Onboarding Scenario – Introduction</a:t>
            </a:r>
            <a:br>
              <a:rPr lang="en-US" dirty="0">
                <a:solidFill>
                  <a:schemeClr val="bg1"/>
                </a:solidFill>
              </a:rPr>
            </a:br>
            <a:r>
              <a:rPr lang="en-US" sz="1800" dirty="0">
                <a:solidFill>
                  <a:schemeClr val="bg1"/>
                </a:solidFill>
              </a:rPr>
              <a:t>IBM Automation platform</a:t>
            </a:r>
            <a:br>
              <a:rPr lang="en-US" sz="1800" dirty="0">
                <a:solidFill>
                  <a:schemeClr val="bg1"/>
                </a:solidFill>
              </a:rPr>
            </a:br>
            <a:endParaRPr lang="en-US" sz="1800" dirty="0">
              <a:solidFill>
                <a:schemeClr val="bg1"/>
              </a:solidFill>
            </a:endParaRPr>
          </a:p>
        </p:txBody>
      </p:sp>
      <p:sp>
        <p:nvSpPr>
          <p:cNvPr id="6" name="Text Placeholder 1"/>
          <p:cNvSpPr>
            <a:spLocks noGrp="1"/>
          </p:cNvSpPr>
          <p:nvPr>
            <p:ph type="body" sz="quarter" idx="13"/>
          </p:nvPr>
        </p:nvSpPr>
        <p:spPr>
          <a:xfrm>
            <a:off x="210311" y="1051829"/>
            <a:ext cx="4123944" cy="3473788"/>
          </a:xfrm>
        </p:spPr>
        <p:txBody>
          <a:bodyPr/>
          <a:lstStyle/>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Focus Corp is a service provider across various industries such a Finance, Healthcare and more</a:t>
            </a:r>
          </a:p>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The Client Onboarding use case utilizes multiple business automation capabilities in the IBM Cloud Pak for Business Automation to digitize business operations</a:t>
            </a:r>
          </a:p>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Features</a:t>
            </a:r>
          </a:p>
          <a:p>
            <a:pPr marL="457203" lvl="2" indent="-285750">
              <a:buClr>
                <a:schemeClr val="bg1"/>
              </a:buClr>
              <a:buSzPct val="75000"/>
              <a:buFont typeface="Courier New" panose="02070309020205020404" pitchFamily="49" charset="0"/>
              <a:buChar char="o"/>
            </a:pPr>
            <a:r>
              <a:rPr lang="en-US" sz="1300" b="1" dirty="0">
                <a:solidFill>
                  <a:schemeClr val="tx2"/>
                </a:solidFill>
                <a:latin typeface="IBM Plex Sans Light" panose="020B0403050000000000" pitchFamily="34" charset="77"/>
              </a:rPr>
              <a:t>AI-powered intelligent automation</a:t>
            </a:r>
          </a:p>
          <a:p>
            <a:pPr marL="457203" lvl="2" indent="-285750">
              <a:buClr>
                <a:schemeClr val="bg1"/>
              </a:buClr>
              <a:buSzPct val="75000"/>
              <a:buFont typeface="Courier New" panose="02070309020205020404" pitchFamily="49" charset="0"/>
              <a:buChar char="o"/>
            </a:pPr>
            <a:r>
              <a:rPr lang="en-US" sz="1300" b="1" dirty="0">
                <a:solidFill>
                  <a:schemeClr val="tx2"/>
                </a:solidFill>
                <a:latin typeface="IBM Plex Sans Light" panose="020B0403050000000000" pitchFamily="34" charset="77"/>
              </a:rPr>
              <a:t>Straight-through processing and knowledge worker review</a:t>
            </a:r>
          </a:p>
          <a:p>
            <a:pPr marL="457203" lvl="2" indent="-285750">
              <a:buClr>
                <a:schemeClr val="bg1"/>
              </a:buClr>
              <a:buSzPct val="75000"/>
              <a:buFont typeface="Courier New" panose="02070309020205020404" pitchFamily="49" charset="0"/>
              <a:buChar char="o"/>
            </a:pPr>
            <a:r>
              <a:rPr lang="en-US" sz="1300" b="1" dirty="0">
                <a:solidFill>
                  <a:schemeClr val="tx2"/>
                </a:solidFill>
                <a:latin typeface="IBM Plex Sans Light" panose="020B0403050000000000" pitchFamily="34" charset="77"/>
              </a:rPr>
              <a:t>Usage of low-code apps, RPA, workflow, decisions and content</a:t>
            </a:r>
          </a:p>
          <a:p>
            <a:pPr marL="285750" lvl="1" indent="-285750">
              <a:buClr>
                <a:schemeClr val="bg1"/>
              </a:buClr>
              <a:buSzPct val="120000"/>
              <a:buFont typeface="Arial" panose="020B0604020202020204" pitchFamily="34" charset="0"/>
              <a:buChar char="•"/>
            </a:pPr>
            <a:r>
              <a:rPr lang="en-US" sz="1300" b="1" dirty="0">
                <a:solidFill>
                  <a:schemeClr val="tx2"/>
                </a:solidFill>
                <a:latin typeface="IBM Plex Sans Light" panose="020B0403050000000000" pitchFamily="34" charset="77"/>
              </a:rPr>
              <a:t>Assets are used for enablement (Tech Jams), POCs, testing, sales and customer demos</a:t>
            </a:r>
          </a:p>
        </p:txBody>
      </p:sp>
      <p:sp>
        <p:nvSpPr>
          <p:cNvPr id="4" name="Slide Number Placeholder"/>
          <p:cNvSpPr>
            <a:spLocks noGrp="1"/>
          </p:cNvSpPr>
          <p:nvPr>
            <p:ph type="sldNum" sz="quarter" idx="11"/>
          </p:nvPr>
        </p:nvSpPr>
        <p:spPr>
          <a:xfrm>
            <a:off x="7086601" y="4915554"/>
            <a:ext cx="1828732" cy="166687"/>
          </a:xfrm>
        </p:spPr>
        <p:txBody>
          <a:bodyPr/>
          <a:lstStyle/>
          <a:p>
            <a:fld id="{59395FB3-9C97-154F-86B2-7E381B951268}" type="slidenum">
              <a:rPr lang="en-US" smtClean="0"/>
              <a:pPr/>
              <a:t>15</a:t>
            </a:fld>
            <a:endParaRPr lang="en-US" dirty="0"/>
          </a:p>
        </p:txBody>
      </p:sp>
      <p:pic>
        <p:nvPicPr>
          <p:cNvPr id="10" name="Picture 9">
            <a:extLst>
              <a:ext uri="{FF2B5EF4-FFF2-40B4-BE49-F238E27FC236}">
                <a16:creationId xmlns:a16="http://schemas.microsoft.com/office/drawing/2014/main" id="{2938B3F4-6CEB-4732-8F98-D265CA0E90D1}"/>
              </a:ext>
            </a:extLst>
          </p:cNvPr>
          <p:cNvPicPr>
            <a:picLocks noChangeAspect="1"/>
          </p:cNvPicPr>
          <p:nvPr/>
        </p:nvPicPr>
        <p:blipFill>
          <a:blip r:embed="rId3"/>
          <a:stretch>
            <a:fillRect/>
          </a:stretch>
        </p:blipFill>
        <p:spPr>
          <a:xfrm>
            <a:off x="5446853" y="2009740"/>
            <a:ext cx="2992295" cy="2154533"/>
          </a:xfrm>
          <a:prstGeom prst="rect">
            <a:avLst/>
          </a:prstGeom>
          <a:ln w="228600" cap="sq" cmpd="thickThin">
            <a:solidFill>
              <a:srgbClr val="000000"/>
            </a:solidFill>
            <a:prstDash val="solid"/>
            <a:miter lim="800000"/>
          </a:ln>
          <a:effectLst/>
        </p:spPr>
      </p:pic>
      <p:sp>
        <p:nvSpPr>
          <p:cNvPr id="11" name="Rectangle 10">
            <a:extLst>
              <a:ext uri="{FF2B5EF4-FFF2-40B4-BE49-F238E27FC236}">
                <a16:creationId xmlns:a16="http://schemas.microsoft.com/office/drawing/2014/main" id="{EA5ABF20-230B-4796-9093-5E089F663A64}"/>
              </a:ext>
            </a:extLst>
          </p:cNvPr>
          <p:cNvSpPr/>
          <p:nvPr/>
        </p:nvSpPr>
        <p:spPr bwMode="auto">
          <a:xfrm>
            <a:off x="5446854" y="1333159"/>
            <a:ext cx="2992294" cy="2831113"/>
          </a:xfrm>
          <a:prstGeom prst="rect">
            <a:avLst/>
          </a:prstGeom>
          <a:noFill/>
          <a:ln w="19050">
            <a:solidFill>
              <a:srgbClr val="1A0E2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grpSp>
        <p:nvGrpSpPr>
          <p:cNvPr id="7" name="Group 6">
            <a:extLst>
              <a:ext uri="{FF2B5EF4-FFF2-40B4-BE49-F238E27FC236}">
                <a16:creationId xmlns:a16="http://schemas.microsoft.com/office/drawing/2014/main" id="{C5DFAD4C-3FE2-0748-A5FD-FFB0D9B3D082}"/>
              </a:ext>
            </a:extLst>
          </p:cNvPr>
          <p:cNvGrpSpPr/>
          <p:nvPr/>
        </p:nvGrpSpPr>
        <p:grpSpPr>
          <a:xfrm>
            <a:off x="5881619" y="1409890"/>
            <a:ext cx="2213199" cy="523120"/>
            <a:chOff x="5881619" y="1638050"/>
            <a:chExt cx="2213199" cy="523120"/>
          </a:xfrm>
        </p:grpSpPr>
        <p:pic>
          <p:nvPicPr>
            <p:cNvPr id="12" name="Picture 11" descr="A yellow and black logo&#10;&#10;Description automatically generated with low confidence">
              <a:extLst>
                <a:ext uri="{FF2B5EF4-FFF2-40B4-BE49-F238E27FC236}">
                  <a16:creationId xmlns:a16="http://schemas.microsoft.com/office/drawing/2014/main" id="{22299BD8-B3EF-FF46-A037-5F223FDD2A59}"/>
                </a:ext>
              </a:extLst>
            </p:cNvPr>
            <p:cNvPicPr>
              <a:picLocks noChangeAspect="1"/>
            </p:cNvPicPr>
            <p:nvPr/>
          </p:nvPicPr>
          <p:blipFill>
            <a:blip r:embed="rId4"/>
            <a:stretch>
              <a:fillRect/>
            </a:stretch>
          </p:blipFill>
          <p:spPr>
            <a:xfrm>
              <a:off x="5881619" y="1638050"/>
              <a:ext cx="476826" cy="523120"/>
            </a:xfrm>
            <a:prstGeom prst="rect">
              <a:avLst/>
            </a:prstGeom>
          </p:spPr>
        </p:pic>
        <p:sp>
          <p:nvSpPr>
            <p:cNvPr id="5" name="Rectangle 4">
              <a:extLst>
                <a:ext uri="{FF2B5EF4-FFF2-40B4-BE49-F238E27FC236}">
                  <a16:creationId xmlns:a16="http://schemas.microsoft.com/office/drawing/2014/main" id="{BA878258-5850-9E48-BD79-BCBEB1068FF0}"/>
                </a:ext>
              </a:extLst>
            </p:cNvPr>
            <p:cNvSpPr/>
            <p:nvPr/>
          </p:nvSpPr>
          <p:spPr>
            <a:xfrm>
              <a:off x="6358445" y="1668777"/>
              <a:ext cx="1736373" cy="461665"/>
            </a:xfrm>
            <a:prstGeom prst="rect">
              <a:avLst/>
            </a:prstGeom>
          </p:spPr>
          <p:txBody>
            <a:bodyPr wrap="none">
              <a:spAutoFit/>
            </a:bodyPr>
            <a:lstStyle/>
            <a:p>
              <a:r>
                <a:rPr lang="en-US" sz="2400" kern="0" dirty="0">
                  <a:solidFill>
                    <a:schemeClr val="tx2"/>
                  </a:solidFill>
                </a:rPr>
                <a:t>Focus Corp</a:t>
              </a:r>
              <a:endParaRPr lang="en-US" sz="2400" dirty="0">
                <a:solidFill>
                  <a:schemeClr val="tx2"/>
                </a:solidFill>
              </a:endParaRPr>
            </a:p>
          </p:txBody>
        </p:sp>
      </p:grpSp>
      <p:pic>
        <p:nvPicPr>
          <p:cNvPr id="14" name="Picture 8" descr="Onboarding Icon – Free Download, PNG and Vector">
            <a:extLst>
              <a:ext uri="{FF2B5EF4-FFF2-40B4-BE49-F238E27FC236}">
                <a16:creationId xmlns:a16="http://schemas.microsoft.com/office/drawing/2014/main" id="{ACB3A175-122C-3A45-A2B1-F7B1525361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6">
            <a:extLst>
              <a:ext uri="{FF2B5EF4-FFF2-40B4-BE49-F238E27FC236}">
                <a16:creationId xmlns:a16="http://schemas.microsoft.com/office/drawing/2014/main" id="{F68342FF-9EF0-B84F-9527-4EAEBB7E7500}"/>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3013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BD765ED4-4345-4AD4-BE58-E08F0C71980C}"/>
              </a:ext>
            </a:extLst>
          </p:cNvPr>
          <p:cNvSpPr txBox="1"/>
          <p:nvPr/>
        </p:nvSpPr>
        <p:spPr>
          <a:xfrm>
            <a:off x="8024101" y="4656983"/>
            <a:ext cx="1198183"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Provide approval status notification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 name="Title"/>
          <p:cNvSpPr>
            <a:spLocks noGrp="1"/>
          </p:cNvSpPr>
          <p:nvPr>
            <p:ph type="title"/>
          </p:nvPr>
        </p:nvSpPr>
        <p:spPr>
          <a:xfrm>
            <a:off x="210311" y="193673"/>
            <a:ext cx="8705021" cy="804672"/>
          </a:xfrm>
        </p:spPr>
        <p:txBody>
          <a:bodyPr/>
          <a:lstStyle/>
          <a:p>
            <a:r>
              <a:rPr lang="en-US" dirty="0">
                <a:latin typeface="IBM Plex Sans" panose="020B0503050203000203" pitchFamily="34" charset="77"/>
              </a:rPr>
              <a:t>Intelligent Client Onboarding Scenario Flow</a:t>
            </a:r>
            <a:br>
              <a:rPr lang="en-US" dirty="0">
                <a:latin typeface="IBM Plex Sans" panose="020B0503050203000203" pitchFamily="34" charset="77"/>
              </a:rPr>
            </a:br>
            <a:r>
              <a:rPr lang="en-US" sz="1800" dirty="0">
                <a:latin typeface="IBM Plex Sans" panose="020B0503050203000203" pitchFamily="34" charset="77"/>
              </a:rPr>
              <a:t>IBM Automation Platform</a:t>
            </a:r>
            <a:br>
              <a:rPr lang="en-US" sz="1800" dirty="0">
                <a:latin typeface="IBM Plex Sans" panose="020B0503050203000203" pitchFamily="34" charset="77"/>
              </a:rPr>
            </a:br>
            <a:endParaRPr lang="en-US" dirty="0">
              <a:latin typeface="IBM Plex Sans" panose="020B0503050203000203" pitchFamily="34" charset="77"/>
            </a:endParaRPr>
          </a:p>
        </p:txBody>
      </p:sp>
      <p:sp>
        <p:nvSpPr>
          <p:cNvPr id="12" name="TextBox 11">
            <a:extLst>
              <a:ext uri="{FF2B5EF4-FFF2-40B4-BE49-F238E27FC236}">
                <a16:creationId xmlns:a16="http://schemas.microsoft.com/office/drawing/2014/main" id="{EFA86E8A-83AE-455E-A70C-A8462E0E8A76}"/>
              </a:ext>
            </a:extLst>
          </p:cNvPr>
          <p:cNvSpPr txBox="1"/>
          <p:nvPr/>
        </p:nvSpPr>
        <p:spPr>
          <a:xfrm>
            <a:off x="8215564" y="4507478"/>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cxnSp>
        <p:nvCxnSpPr>
          <p:cNvPr id="13" name="Straight Connector 12">
            <a:extLst>
              <a:ext uri="{FF2B5EF4-FFF2-40B4-BE49-F238E27FC236}">
                <a16:creationId xmlns:a16="http://schemas.microsoft.com/office/drawing/2014/main" id="{4E7D389C-6C24-435A-A56D-2AFD406B52B6}"/>
              </a:ext>
            </a:extLst>
          </p:cNvPr>
          <p:cNvCxnSpPr>
            <a:cxnSpLocks/>
          </p:cNvCxnSpPr>
          <p:nvPr/>
        </p:nvCxnSpPr>
        <p:spPr bwMode="auto">
          <a:xfrm flipH="1">
            <a:off x="2333879" y="1057004"/>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B132EA5-B792-4B5C-B8B8-0FCF4FCB7283}"/>
              </a:ext>
            </a:extLst>
          </p:cNvPr>
          <p:cNvSpPr/>
          <p:nvPr/>
        </p:nvSpPr>
        <p:spPr>
          <a:xfrm>
            <a:off x="894287" y="1162700"/>
            <a:ext cx="581292" cy="581400"/>
          </a:xfrm>
          <a:prstGeom prst="ellipse">
            <a:avLst/>
          </a:prstGeom>
          <a:solidFill>
            <a:schemeClr val="accent1"/>
          </a:solidFill>
          <a:ln w="12700" cap="flat" cmpd="sng" algn="ctr">
            <a:noFill/>
            <a:prstDash val="solid"/>
            <a:miter lim="800000"/>
          </a:ln>
          <a:effectLst/>
        </p:spPr>
      </p:sp>
      <p:sp>
        <p:nvSpPr>
          <p:cNvPr id="15" name="Freeform: Shape 14">
            <a:extLst>
              <a:ext uri="{FF2B5EF4-FFF2-40B4-BE49-F238E27FC236}">
                <a16:creationId xmlns:a16="http://schemas.microsoft.com/office/drawing/2014/main" id="{32E8595F-40C6-4188-B707-5B4D4BFC5B90}"/>
              </a:ext>
            </a:extLst>
          </p:cNvPr>
          <p:cNvSpPr/>
          <p:nvPr/>
        </p:nvSpPr>
        <p:spPr>
          <a:xfrm>
            <a:off x="929183" y="119383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6" name="Picture 69">
            <a:extLst>
              <a:ext uri="{FF2B5EF4-FFF2-40B4-BE49-F238E27FC236}">
                <a16:creationId xmlns:a16="http://schemas.microsoft.com/office/drawing/2014/main" id="{D5B41F97-9349-43AB-BA03-3529EB8BA8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59413" y="1220644"/>
            <a:ext cx="470613" cy="470613"/>
          </a:xfrm>
          <a:prstGeom prst="rect">
            <a:avLst/>
          </a:prstGeom>
        </p:spPr>
      </p:pic>
      <p:sp>
        <p:nvSpPr>
          <p:cNvPr id="17" name="Oval 16">
            <a:extLst>
              <a:ext uri="{FF2B5EF4-FFF2-40B4-BE49-F238E27FC236}">
                <a16:creationId xmlns:a16="http://schemas.microsoft.com/office/drawing/2014/main" id="{06AF2684-F89D-4C2C-A388-C6DD71FC6FD6}"/>
              </a:ext>
            </a:extLst>
          </p:cNvPr>
          <p:cNvSpPr/>
          <p:nvPr/>
        </p:nvSpPr>
        <p:spPr>
          <a:xfrm>
            <a:off x="339001" y="2728282"/>
            <a:ext cx="581292" cy="581400"/>
          </a:xfrm>
          <a:prstGeom prst="ellipse">
            <a:avLst/>
          </a:prstGeom>
          <a:solidFill>
            <a:schemeClr val="accent1"/>
          </a:solidFill>
          <a:ln w="12700" cap="flat" cmpd="sng" algn="ctr">
            <a:noFill/>
            <a:prstDash val="solid"/>
            <a:miter lim="800000"/>
          </a:ln>
          <a:effectLst/>
        </p:spPr>
      </p:sp>
      <p:sp>
        <p:nvSpPr>
          <p:cNvPr id="18" name="Freeform: Shape 50">
            <a:extLst>
              <a:ext uri="{FF2B5EF4-FFF2-40B4-BE49-F238E27FC236}">
                <a16:creationId xmlns:a16="http://schemas.microsoft.com/office/drawing/2014/main" id="{E82FD2A6-626C-471A-9A53-3E34FDA6E774}"/>
              </a:ext>
            </a:extLst>
          </p:cNvPr>
          <p:cNvSpPr/>
          <p:nvPr/>
        </p:nvSpPr>
        <p:spPr>
          <a:xfrm>
            <a:off x="369994" y="2760400"/>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9" name="Freeform 5">
            <a:extLst>
              <a:ext uri="{FF2B5EF4-FFF2-40B4-BE49-F238E27FC236}">
                <a16:creationId xmlns:a16="http://schemas.microsoft.com/office/drawing/2014/main" id="{A7317ABC-CFCE-4745-A137-4E4981BAB96B}"/>
              </a:ext>
            </a:extLst>
          </p:cNvPr>
          <p:cNvSpPr>
            <a:spLocks noEditPoints="1"/>
          </p:cNvSpPr>
          <p:nvPr/>
        </p:nvSpPr>
        <p:spPr bwMode="auto">
          <a:xfrm>
            <a:off x="456078" y="2876943"/>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0" name="Oval 19">
            <a:extLst>
              <a:ext uri="{FF2B5EF4-FFF2-40B4-BE49-F238E27FC236}">
                <a16:creationId xmlns:a16="http://schemas.microsoft.com/office/drawing/2014/main" id="{758B9827-4F4B-42F9-934C-7B40CC2A9A6E}"/>
              </a:ext>
            </a:extLst>
          </p:cNvPr>
          <p:cNvSpPr/>
          <p:nvPr/>
        </p:nvSpPr>
        <p:spPr>
          <a:xfrm>
            <a:off x="1376865" y="2727174"/>
            <a:ext cx="581292" cy="581400"/>
          </a:xfrm>
          <a:prstGeom prst="ellipse">
            <a:avLst/>
          </a:prstGeom>
          <a:solidFill>
            <a:schemeClr val="accent1"/>
          </a:solidFill>
          <a:ln w="12700" cap="flat" cmpd="sng" algn="ctr">
            <a:noFill/>
            <a:prstDash val="solid"/>
            <a:miter lim="800000"/>
          </a:ln>
          <a:effectLst/>
        </p:spPr>
      </p:sp>
      <p:sp>
        <p:nvSpPr>
          <p:cNvPr id="21" name="Freeform: Shape 54">
            <a:extLst>
              <a:ext uri="{FF2B5EF4-FFF2-40B4-BE49-F238E27FC236}">
                <a16:creationId xmlns:a16="http://schemas.microsoft.com/office/drawing/2014/main" id="{0C184625-59CF-4628-90BA-0C156BE10340}"/>
              </a:ext>
            </a:extLst>
          </p:cNvPr>
          <p:cNvSpPr/>
          <p:nvPr/>
        </p:nvSpPr>
        <p:spPr>
          <a:xfrm>
            <a:off x="1408649" y="275903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2" name="Picture 21">
            <a:extLst>
              <a:ext uri="{FF2B5EF4-FFF2-40B4-BE49-F238E27FC236}">
                <a16:creationId xmlns:a16="http://schemas.microsoft.com/office/drawing/2014/main" id="{1BBC9FFC-1035-4D73-8DAF-1CBE3394BA96}"/>
              </a:ext>
            </a:extLst>
          </p:cNvPr>
          <p:cNvPicPr>
            <a:picLocks noChangeAspect="1"/>
          </p:cNvPicPr>
          <p:nvPr/>
        </p:nvPicPr>
        <p:blipFill>
          <a:blip r:embed="rId5"/>
          <a:stretch>
            <a:fillRect/>
          </a:stretch>
        </p:blipFill>
        <p:spPr>
          <a:xfrm>
            <a:off x="1483681" y="2824604"/>
            <a:ext cx="340963" cy="370359"/>
          </a:xfrm>
          <a:prstGeom prst="rect">
            <a:avLst/>
          </a:prstGeom>
        </p:spPr>
      </p:pic>
      <p:sp>
        <p:nvSpPr>
          <p:cNvPr id="23" name="Oval 22">
            <a:extLst>
              <a:ext uri="{FF2B5EF4-FFF2-40B4-BE49-F238E27FC236}">
                <a16:creationId xmlns:a16="http://schemas.microsoft.com/office/drawing/2014/main" id="{B607F3B3-EFE3-4B59-AD72-5D177B7C914F}"/>
              </a:ext>
            </a:extLst>
          </p:cNvPr>
          <p:cNvSpPr/>
          <p:nvPr/>
        </p:nvSpPr>
        <p:spPr>
          <a:xfrm>
            <a:off x="3355146" y="1158544"/>
            <a:ext cx="581292" cy="581400"/>
          </a:xfrm>
          <a:prstGeom prst="ellipse">
            <a:avLst/>
          </a:prstGeom>
          <a:solidFill>
            <a:schemeClr val="accent1"/>
          </a:solidFill>
          <a:ln w="12700" cap="flat" cmpd="sng" algn="ctr">
            <a:noFill/>
            <a:prstDash val="solid"/>
            <a:miter lim="800000"/>
          </a:ln>
          <a:effectLst/>
        </p:spPr>
      </p:sp>
      <p:sp>
        <p:nvSpPr>
          <p:cNvPr id="24" name="Freeform: Shape 50">
            <a:extLst>
              <a:ext uri="{FF2B5EF4-FFF2-40B4-BE49-F238E27FC236}">
                <a16:creationId xmlns:a16="http://schemas.microsoft.com/office/drawing/2014/main" id="{892FDC0E-2DE1-4A2B-96A0-15599A564B6F}"/>
              </a:ext>
            </a:extLst>
          </p:cNvPr>
          <p:cNvSpPr/>
          <p:nvPr/>
        </p:nvSpPr>
        <p:spPr>
          <a:xfrm>
            <a:off x="3385099" y="119066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5" name="Picture 69">
            <a:extLst>
              <a:ext uri="{FF2B5EF4-FFF2-40B4-BE49-F238E27FC236}">
                <a16:creationId xmlns:a16="http://schemas.microsoft.com/office/drawing/2014/main" id="{30FCBB1C-C044-4A0B-BBB6-090A4868529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15329" y="1220219"/>
            <a:ext cx="470613" cy="470613"/>
          </a:xfrm>
          <a:prstGeom prst="rect">
            <a:avLst/>
          </a:prstGeom>
        </p:spPr>
      </p:pic>
      <p:sp>
        <p:nvSpPr>
          <p:cNvPr id="26" name="Oval 25">
            <a:extLst>
              <a:ext uri="{FF2B5EF4-FFF2-40B4-BE49-F238E27FC236}">
                <a16:creationId xmlns:a16="http://schemas.microsoft.com/office/drawing/2014/main" id="{FD1373D7-0FC2-44E0-B115-FFA0ABFB413F}"/>
              </a:ext>
            </a:extLst>
          </p:cNvPr>
          <p:cNvSpPr/>
          <p:nvPr/>
        </p:nvSpPr>
        <p:spPr>
          <a:xfrm>
            <a:off x="3323209" y="2728395"/>
            <a:ext cx="581292" cy="581400"/>
          </a:xfrm>
          <a:prstGeom prst="ellipse">
            <a:avLst/>
          </a:prstGeom>
          <a:solidFill>
            <a:schemeClr val="accent1"/>
          </a:solidFill>
          <a:ln w="12700" cap="flat" cmpd="sng" algn="ctr">
            <a:noFill/>
            <a:prstDash val="solid"/>
            <a:miter lim="800000"/>
          </a:ln>
          <a:effectLst/>
        </p:spPr>
      </p:sp>
      <p:sp>
        <p:nvSpPr>
          <p:cNvPr id="27" name="Freeform: Shape 54">
            <a:extLst>
              <a:ext uri="{FF2B5EF4-FFF2-40B4-BE49-F238E27FC236}">
                <a16:creationId xmlns:a16="http://schemas.microsoft.com/office/drawing/2014/main" id="{92E1ED21-2DA1-47E4-AD35-30D642BC1FD0}"/>
              </a:ext>
            </a:extLst>
          </p:cNvPr>
          <p:cNvSpPr/>
          <p:nvPr/>
        </p:nvSpPr>
        <p:spPr>
          <a:xfrm>
            <a:off x="3354993" y="276025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8" name="Picture 27">
            <a:extLst>
              <a:ext uri="{FF2B5EF4-FFF2-40B4-BE49-F238E27FC236}">
                <a16:creationId xmlns:a16="http://schemas.microsoft.com/office/drawing/2014/main" id="{D6DE16A9-8AFE-4066-B23B-03EF1247E729}"/>
              </a:ext>
            </a:extLst>
          </p:cNvPr>
          <p:cNvPicPr>
            <a:picLocks noChangeAspect="1"/>
          </p:cNvPicPr>
          <p:nvPr/>
        </p:nvPicPr>
        <p:blipFill>
          <a:blip r:embed="rId6"/>
          <a:stretch>
            <a:fillRect/>
          </a:stretch>
        </p:blipFill>
        <p:spPr>
          <a:xfrm flipH="1">
            <a:off x="3447024" y="2822354"/>
            <a:ext cx="328061" cy="362335"/>
          </a:xfrm>
          <a:prstGeom prst="rect">
            <a:avLst/>
          </a:prstGeom>
        </p:spPr>
      </p:pic>
      <p:sp>
        <p:nvSpPr>
          <p:cNvPr id="29" name="Oval 28">
            <a:extLst>
              <a:ext uri="{FF2B5EF4-FFF2-40B4-BE49-F238E27FC236}">
                <a16:creationId xmlns:a16="http://schemas.microsoft.com/office/drawing/2014/main" id="{B0EC52A9-207F-40DC-9AF5-E3C46DA0746C}"/>
              </a:ext>
            </a:extLst>
          </p:cNvPr>
          <p:cNvSpPr/>
          <p:nvPr/>
        </p:nvSpPr>
        <p:spPr>
          <a:xfrm>
            <a:off x="6680508" y="2564635"/>
            <a:ext cx="581292" cy="581400"/>
          </a:xfrm>
          <a:prstGeom prst="ellipse">
            <a:avLst/>
          </a:prstGeom>
          <a:solidFill>
            <a:schemeClr val="accent1"/>
          </a:solidFill>
          <a:ln w="12700" cap="flat" cmpd="sng" algn="ctr">
            <a:noFill/>
            <a:prstDash val="solid"/>
            <a:miter lim="800000"/>
          </a:ln>
          <a:effectLst/>
        </p:spPr>
      </p:sp>
      <p:sp>
        <p:nvSpPr>
          <p:cNvPr id="30" name="Freeform: Shape 54">
            <a:extLst>
              <a:ext uri="{FF2B5EF4-FFF2-40B4-BE49-F238E27FC236}">
                <a16:creationId xmlns:a16="http://schemas.microsoft.com/office/drawing/2014/main" id="{C7AA87B7-4C8C-467C-B3FA-076E5F30EF39}"/>
              </a:ext>
            </a:extLst>
          </p:cNvPr>
          <p:cNvSpPr/>
          <p:nvPr/>
        </p:nvSpPr>
        <p:spPr>
          <a:xfrm>
            <a:off x="6712292" y="259649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1" name="Freeform 5">
            <a:extLst>
              <a:ext uri="{FF2B5EF4-FFF2-40B4-BE49-F238E27FC236}">
                <a16:creationId xmlns:a16="http://schemas.microsoft.com/office/drawing/2014/main" id="{DDA7A06C-9773-4269-9CC5-994253F09D0E}"/>
              </a:ext>
            </a:extLst>
          </p:cNvPr>
          <p:cNvSpPr>
            <a:spLocks noEditPoints="1"/>
          </p:cNvSpPr>
          <p:nvPr/>
        </p:nvSpPr>
        <p:spPr bwMode="auto">
          <a:xfrm>
            <a:off x="6797291" y="2713295"/>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2" name="Oval 31">
            <a:extLst>
              <a:ext uri="{FF2B5EF4-FFF2-40B4-BE49-F238E27FC236}">
                <a16:creationId xmlns:a16="http://schemas.microsoft.com/office/drawing/2014/main" id="{9CDC7AAC-5ACC-4D44-8BCD-F88098889707}"/>
              </a:ext>
            </a:extLst>
          </p:cNvPr>
          <p:cNvSpPr/>
          <p:nvPr/>
        </p:nvSpPr>
        <p:spPr>
          <a:xfrm>
            <a:off x="5364169" y="3949624"/>
            <a:ext cx="581292" cy="581400"/>
          </a:xfrm>
          <a:prstGeom prst="ellipse">
            <a:avLst/>
          </a:prstGeom>
          <a:solidFill>
            <a:schemeClr val="accent1"/>
          </a:solidFill>
          <a:ln w="12700" cap="flat" cmpd="sng" algn="ctr">
            <a:noFill/>
            <a:prstDash val="solid"/>
            <a:miter lim="800000"/>
          </a:ln>
          <a:effectLst/>
        </p:spPr>
      </p:sp>
      <p:sp>
        <p:nvSpPr>
          <p:cNvPr id="33" name="Freeform: Shape 54">
            <a:extLst>
              <a:ext uri="{FF2B5EF4-FFF2-40B4-BE49-F238E27FC236}">
                <a16:creationId xmlns:a16="http://schemas.microsoft.com/office/drawing/2014/main" id="{9F09083C-281D-4E52-B676-EC9C281BEEEF}"/>
              </a:ext>
            </a:extLst>
          </p:cNvPr>
          <p:cNvSpPr/>
          <p:nvPr/>
        </p:nvSpPr>
        <p:spPr>
          <a:xfrm>
            <a:off x="5395953" y="398148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4" name="Oval 33">
            <a:extLst>
              <a:ext uri="{FF2B5EF4-FFF2-40B4-BE49-F238E27FC236}">
                <a16:creationId xmlns:a16="http://schemas.microsoft.com/office/drawing/2014/main" id="{2207FA1E-6A4D-4786-989B-F1FC5057B61E}"/>
              </a:ext>
            </a:extLst>
          </p:cNvPr>
          <p:cNvSpPr/>
          <p:nvPr/>
        </p:nvSpPr>
        <p:spPr>
          <a:xfrm>
            <a:off x="6420456" y="3949373"/>
            <a:ext cx="581292" cy="581400"/>
          </a:xfrm>
          <a:prstGeom prst="ellipse">
            <a:avLst/>
          </a:prstGeom>
          <a:solidFill>
            <a:schemeClr val="accent1"/>
          </a:solidFill>
          <a:ln w="12700" cap="flat" cmpd="sng" algn="ctr">
            <a:noFill/>
            <a:prstDash val="solid"/>
            <a:miter lim="800000"/>
          </a:ln>
          <a:effectLst/>
        </p:spPr>
      </p:sp>
      <p:sp>
        <p:nvSpPr>
          <p:cNvPr id="35" name="Freeform: Shape 54">
            <a:extLst>
              <a:ext uri="{FF2B5EF4-FFF2-40B4-BE49-F238E27FC236}">
                <a16:creationId xmlns:a16="http://schemas.microsoft.com/office/drawing/2014/main" id="{1CDE529D-0825-4802-BDB8-AD56C705A327}"/>
              </a:ext>
            </a:extLst>
          </p:cNvPr>
          <p:cNvSpPr/>
          <p:nvPr/>
        </p:nvSpPr>
        <p:spPr>
          <a:xfrm>
            <a:off x="6452240" y="3981235"/>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6" name="Oval 35">
            <a:extLst>
              <a:ext uri="{FF2B5EF4-FFF2-40B4-BE49-F238E27FC236}">
                <a16:creationId xmlns:a16="http://schemas.microsoft.com/office/drawing/2014/main" id="{844A633D-0928-4D20-9559-33F816E401FA}"/>
              </a:ext>
            </a:extLst>
          </p:cNvPr>
          <p:cNvSpPr/>
          <p:nvPr/>
        </p:nvSpPr>
        <p:spPr>
          <a:xfrm>
            <a:off x="7372879" y="3955959"/>
            <a:ext cx="581292" cy="581400"/>
          </a:xfrm>
          <a:prstGeom prst="ellipse">
            <a:avLst/>
          </a:prstGeom>
          <a:solidFill>
            <a:schemeClr val="accent1"/>
          </a:solidFill>
          <a:ln w="12700" cap="flat" cmpd="sng" algn="ctr">
            <a:noFill/>
            <a:prstDash val="solid"/>
            <a:miter lim="800000"/>
          </a:ln>
          <a:effectLst/>
        </p:spPr>
      </p:sp>
      <p:sp>
        <p:nvSpPr>
          <p:cNvPr id="37" name="Freeform: Shape 54">
            <a:extLst>
              <a:ext uri="{FF2B5EF4-FFF2-40B4-BE49-F238E27FC236}">
                <a16:creationId xmlns:a16="http://schemas.microsoft.com/office/drawing/2014/main" id="{2F6F7181-9F83-4698-8D45-88BB38364624}"/>
              </a:ext>
            </a:extLst>
          </p:cNvPr>
          <p:cNvSpPr/>
          <p:nvPr/>
        </p:nvSpPr>
        <p:spPr>
          <a:xfrm>
            <a:off x="7404663"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38" name="Graphic 37" descr="Folder Search outline">
            <a:extLst>
              <a:ext uri="{FF2B5EF4-FFF2-40B4-BE49-F238E27FC236}">
                <a16:creationId xmlns:a16="http://schemas.microsoft.com/office/drawing/2014/main" id="{4214BF0C-F37A-4C0D-9F41-CB2A0DCFDD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9857" y="4048720"/>
            <a:ext cx="377851" cy="377851"/>
          </a:xfrm>
          <a:prstGeom prst="rect">
            <a:avLst/>
          </a:prstGeom>
        </p:spPr>
      </p:pic>
      <p:sp>
        <p:nvSpPr>
          <p:cNvPr id="39" name="TextBox 38">
            <a:extLst>
              <a:ext uri="{FF2B5EF4-FFF2-40B4-BE49-F238E27FC236}">
                <a16:creationId xmlns:a16="http://schemas.microsoft.com/office/drawing/2014/main" id="{D947410F-9323-4BB4-80C9-BB553F6A4A88}"/>
              </a:ext>
            </a:extLst>
          </p:cNvPr>
          <p:cNvSpPr txBox="1"/>
          <p:nvPr/>
        </p:nvSpPr>
        <p:spPr>
          <a:xfrm>
            <a:off x="608583" y="1724022"/>
            <a:ext cx="111470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Fill out onboarding info</a:t>
            </a:r>
          </a:p>
        </p:txBody>
      </p:sp>
      <p:sp>
        <p:nvSpPr>
          <p:cNvPr id="40" name="TextBox 39">
            <a:extLst>
              <a:ext uri="{FF2B5EF4-FFF2-40B4-BE49-F238E27FC236}">
                <a16:creationId xmlns:a16="http://schemas.microsoft.com/office/drawing/2014/main" id="{8C7A72AD-1C75-4A4B-9E4B-2DC25E3D0609}"/>
              </a:ext>
            </a:extLst>
          </p:cNvPr>
          <p:cNvSpPr txBox="1"/>
          <p:nvPr/>
        </p:nvSpPr>
        <p:spPr>
          <a:xfrm>
            <a:off x="196198" y="3328819"/>
            <a:ext cx="8335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sp>
        <p:nvSpPr>
          <p:cNvPr id="41" name="TextBox 40">
            <a:extLst>
              <a:ext uri="{FF2B5EF4-FFF2-40B4-BE49-F238E27FC236}">
                <a16:creationId xmlns:a16="http://schemas.microsoft.com/office/drawing/2014/main" id="{5F324984-EE66-48A2-BFA5-63CE9F9469EB}"/>
              </a:ext>
            </a:extLst>
          </p:cNvPr>
          <p:cNvSpPr txBox="1"/>
          <p:nvPr/>
        </p:nvSpPr>
        <p:spPr>
          <a:xfrm>
            <a:off x="1260865" y="3326439"/>
            <a:ext cx="769086"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2" name="TextBox 41">
            <a:extLst>
              <a:ext uri="{FF2B5EF4-FFF2-40B4-BE49-F238E27FC236}">
                <a16:creationId xmlns:a16="http://schemas.microsoft.com/office/drawing/2014/main" id="{4E360825-37B3-404C-976E-67995EFDDEBF}"/>
              </a:ext>
            </a:extLst>
          </p:cNvPr>
          <p:cNvSpPr txBox="1"/>
          <p:nvPr/>
        </p:nvSpPr>
        <p:spPr>
          <a:xfrm>
            <a:off x="3270306" y="3314078"/>
            <a:ext cx="665205"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Content</a:t>
            </a:r>
          </a:p>
        </p:txBody>
      </p:sp>
      <p:sp>
        <p:nvSpPr>
          <p:cNvPr id="43" name="TextBox 42">
            <a:extLst>
              <a:ext uri="{FF2B5EF4-FFF2-40B4-BE49-F238E27FC236}">
                <a16:creationId xmlns:a16="http://schemas.microsoft.com/office/drawing/2014/main" id="{C70EB67F-863A-4966-BF11-BD56AB3609DA}"/>
              </a:ext>
            </a:extLst>
          </p:cNvPr>
          <p:cNvSpPr txBox="1"/>
          <p:nvPr/>
        </p:nvSpPr>
        <p:spPr>
          <a:xfrm>
            <a:off x="4904246" y="4492235"/>
            <a:ext cx="1512244"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Capture</a:t>
            </a:r>
          </a:p>
        </p:txBody>
      </p:sp>
      <p:sp>
        <p:nvSpPr>
          <p:cNvPr id="44" name="TextBox 43">
            <a:extLst>
              <a:ext uri="{FF2B5EF4-FFF2-40B4-BE49-F238E27FC236}">
                <a16:creationId xmlns:a16="http://schemas.microsoft.com/office/drawing/2014/main" id="{1A56EE57-4D38-4B47-9F91-21A0EB25A215}"/>
              </a:ext>
            </a:extLst>
          </p:cNvPr>
          <p:cNvSpPr txBox="1"/>
          <p:nvPr/>
        </p:nvSpPr>
        <p:spPr>
          <a:xfrm>
            <a:off x="6281697" y="4495066"/>
            <a:ext cx="80353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5" name="TextBox 44">
            <a:extLst>
              <a:ext uri="{FF2B5EF4-FFF2-40B4-BE49-F238E27FC236}">
                <a16:creationId xmlns:a16="http://schemas.microsoft.com/office/drawing/2014/main" id="{E33A7F2C-C761-4EB6-B483-431FC376C590}"/>
              </a:ext>
            </a:extLst>
          </p:cNvPr>
          <p:cNvSpPr txBox="1"/>
          <p:nvPr/>
        </p:nvSpPr>
        <p:spPr>
          <a:xfrm>
            <a:off x="7223552" y="4502969"/>
            <a:ext cx="8863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RPA</a:t>
            </a:r>
          </a:p>
        </p:txBody>
      </p:sp>
      <p:sp>
        <p:nvSpPr>
          <p:cNvPr id="46" name="TextBox 45">
            <a:extLst>
              <a:ext uri="{FF2B5EF4-FFF2-40B4-BE49-F238E27FC236}">
                <a16:creationId xmlns:a16="http://schemas.microsoft.com/office/drawing/2014/main" id="{F3574FA4-181A-4BA0-B64B-6840B4B9E84F}"/>
              </a:ext>
            </a:extLst>
          </p:cNvPr>
          <p:cNvSpPr txBox="1"/>
          <p:nvPr/>
        </p:nvSpPr>
        <p:spPr>
          <a:xfrm>
            <a:off x="52971" y="3490873"/>
            <a:ext cx="1106236"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Retrieve details based on client name</a:t>
            </a:r>
          </a:p>
        </p:txBody>
      </p:sp>
      <p:sp>
        <p:nvSpPr>
          <p:cNvPr id="47" name="TextBox 46">
            <a:extLst>
              <a:ext uri="{FF2B5EF4-FFF2-40B4-BE49-F238E27FC236}">
                <a16:creationId xmlns:a16="http://schemas.microsoft.com/office/drawing/2014/main" id="{D0C4055C-D79A-40A4-A49D-B5BA8DBE2D46}"/>
              </a:ext>
            </a:extLst>
          </p:cNvPr>
          <p:cNvSpPr txBox="1"/>
          <p:nvPr/>
        </p:nvSpPr>
        <p:spPr>
          <a:xfrm>
            <a:off x="1045154" y="3496115"/>
            <a:ext cx="1300133"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Determine services fee and additional services to offer</a:t>
            </a:r>
          </a:p>
        </p:txBody>
      </p:sp>
      <p:sp>
        <p:nvSpPr>
          <p:cNvPr id="48" name="TextBox 47">
            <a:extLst>
              <a:ext uri="{FF2B5EF4-FFF2-40B4-BE49-F238E27FC236}">
                <a16:creationId xmlns:a16="http://schemas.microsoft.com/office/drawing/2014/main" id="{F28177D9-CF56-4EF9-AD9A-89F62EFE2CCC}"/>
              </a:ext>
            </a:extLst>
          </p:cNvPr>
          <p:cNvSpPr txBox="1"/>
          <p:nvPr/>
        </p:nvSpPr>
        <p:spPr>
          <a:xfrm>
            <a:off x="2956634" y="1725773"/>
            <a:ext cx="135153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documentation</a:t>
            </a:r>
          </a:p>
        </p:txBody>
      </p:sp>
      <p:sp>
        <p:nvSpPr>
          <p:cNvPr id="49" name="TextBox 48">
            <a:extLst>
              <a:ext uri="{FF2B5EF4-FFF2-40B4-BE49-F238E27FC236}">
                <a16:creationId xmlns:a16="http://schemas.microsoft.com/office/drawing/2014/main" id="{1DFCE0FB-B7E9-4D11-99D6-8E78A40DC523}"/>
              </a:ext>
            </a:extLst>
          </p:cNvPr>
          <p:cNvSpPr txBox="1"/>
          <p:nvPr/>
        </p:nvSpPr>
        <p:spPr>
          <a:xfrm>
            <a:off x="6217626" y="1728126"/>
            <a:ext cx="1466516"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Submit</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for approval</a:t>
            </a:r>
          </a:p>
        </p:txBody>
      </p:sp>
      <p:sp>
        <p:nvSpPr>
          <p:cNvPr id="50" name="TextBox 49">
            <a:extLst>
              <a:ext uri="{FF2B5EF4-FFF2-40B4-BE49-F238E27FC236}">
                <a16:creationId xmlns:a16="http://schemas.microsoft.com/office/drawing/2014/main" id="{C0BF498B-8F84-43C4-B5F4-E3763488D0F3}"/>
              </a:ext>
            </a:extLst>
          </p:cNvPr>
          <p:cNvSpPr txBox="1"/>
          <p:nvPr/>
        </p:nvSpPr>
        <p:spPr>
          <a:xfrm>
            <a:off x="2814777" y="3486976"/>
            <a:ext cx="1600657" cy="400110"/>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existing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client documents</a:t>
            </a:r>
          </a:p>
        </p:txBody>
      </p:sp>
      <p:sp>
        <p:nvSpPr>
          <p:cNvPr id="51" name="TextBox 50">
            <a:extLst>
              <a:ext uri="{FF2B5EF4-FFF2-40B4-BE49-F238E27FC236}">
                <a16:creationId xmlns:a16="http://schemas.microsoft.com/office/drawing/2014/main" id="{218F914C-3FD6-43BF-9BE3-6B2A0F26C377}"/>
              </a:ext>
            </a:extLst>
          </p:cNvPr>
          <p:cNvSpPr txBox="1"/>
          <p:nvPr/>
        </p:nvSpPr>
        <p:spPr>
          <a:xfrm>
            <a:off x="5020277" y="4646979"/>
            <a:ext cx="1246377"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Collect additional documents and validate ID</a:t>
            </a:r>
          </a:p>
        </p:txBody>
      </p:sp>
      <p:sp>
        <p:nvSpPr>
          <p:cNvPr id="52" name="TextBox 51">
            <a:extLst>
              <a:ext uri="{FF2B5EF4-FFF2-40B4-BE49-F238E27FC236}">
                <a16:creationId xmlns:a16="http://schemas.microsoft.com/office/drawing/2014/main" id="{473FF9E8-42B0-4819-91D6-6707AFB81BB8}"/>
              </a:ext>
            </a:extLst>
          </p:cNvPr>
          <p:cNvSpPr txBox="1"/>
          <p:nvPr/>
        </p:nvSpPr>
        <p:spPr>
          <a:xfrm>
            <a:off x="6060867" y="4654506"/>
            <a:ext cx="1252994"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Scoreboarding</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(Assess risk and classify client)</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53" name="TextBox 52">
            <a:extLst>
              <a:ext uri="{FF2B5EF4-FFF2-40B4-BE49-F238E27FC236}">
                <a16:creationId xmlns:a16="http://schemas.microsoft.com/office/drawing/2014/main" id="{71A1184B-BB4A-4D49-A87C-48DB3EB15707}"/>
              </a:ext>
            </a:extLst>
          </p:cNvPr>
          <p:cNvSpPr txBox="1"/>
          <p:nvPr/>
        </p:nvSpPr>
        <p:spPr>
          <a:xfrm>
            <a:off x="7127470" y="4656983"/>
            <a:ext cx="106432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Add client to legacy system</a:t>
            </a:r>
          </a:p>
        </p:txBody>
      </p:sp>
      <p:pic>
        <p:nvPicPr>
          <p:cNvPr id="54" name="Graphic 53" descr="Head with gears with solid fill">
            <a:extLst>
              <a:ext uri="{FF2B5EF4-FFF2-40B4-BE49-F238E27FC236}">
                <a16:creationId xmlns:a16="http://schemas.microsoft.com/office/drawing/2014/main" id="{95ADE83F-35E4-4520-B3B7-6DFB83131F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4627" y="2644070"/>
            <a:ext cx="246221" cy="246221"/>
          </a:xfrm>
          <a:prstGeom prst="rect">
            <a:avLst/>
          </a:prstGeom>
        </p:spPr>
      </p:pic>
      <p:pic>
        <p:nvPicPr>
          <p:cNvPr id="55" name="Graphic 54" descr="Head with gears with solid fill">
            <a:extLst>
              <a:ext uri="{FF2B5EF4-FFF2-40B4-BE49-F238E27FC236}">
                <a16:creationId xmlns:a16="http://schemas.microsoft.com/office/drawing/2014/main" id="{4441ACCC-A638-400B-8EA6-232CF76E40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3750" y="3931011"/>
            <a:ext cx="246221" cy="246221"/>
          </a:xfrm>
          <a:prstGeom prst="rect">
            <a:avLst/>
          </a:prstGeom>
        </p:spPr>
      </p:pic>
      <p:pic>
        <p:nvPicPr>
          <p:cNvPr id="57" name="Graphic 56" descr="Head with gears with solid fill">
            <a:extLst>
              <a:ext uri="{FF2B5EF4-FFF2-40B4-BE49-F238E27FC236}">
                <a16:creationId xmlns:a16="http://schemas.microsoft.com/office/drawing/2014/main" id="{7569EFC2-922F-4D43-A4F7-9126C2717EF7}"/>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7632216" y="309548"/>
            <a:ext cx="200414" cy="200414"/>
          </a:xfrm>
          <a:prstGeom prst="rect">
            <a:avLst/>
          </a:prstGeom>
        </p:spPr>
      </p:pic>
      <p:sp>
        <p:nvSpPr>
          <p:cNvPr id="58" name="TextBox 57">
            <a:extLst>
              <a:ext uri="{FF2B5EF4-FFF2-40B4-BE49-F238E27FC236}">
                <a16:creationId xmlns:a16="http://schemas.microsoft.com/office/drawing/2014/main" id="{EA628216-D50E-4496-9943-E705719C88DD}"/>
              </a:ext>
            </a:extLst>
          </p:cNvPr>
          <p:cNvSpPr txBox="1"/>
          <p:nvPr/>
        </p:nvSpPr>
        <p:spPr>
          <a:xfrm>
            <a:off x="7773268" y="297202"/>
            <a:ext cx="1356462"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Intelligent Automation</a:t>
            </a:r>
          </a:p>
        </p:txBody>
      </p:sp>
      <p:sp>
        <p:nvSpPr>
          <p:cNvPr id="59" name="TextBox 58">
            <a:extLst>
              <a:ext uri="{FF2B5EF4-FFF2-40B4-BE49-F238E27FC236}">
                <a16:creationId xmlns:a16="http://schemas.microsoft.com/office/drawing/2014/main" id="{1CCE8589-4219-4DC1-8E23-8CC1B19C2AD2}"/>
              </a:ext>
            </a:extLst>
          </p:cNvPr>
          <p:cNvSpPr txBox="1"/>
          <p:nvPr/>
        </p:nvSpPr>
        <p:spPr>
          <a:xfrm rot="16200000">
            <a:off x="1775203" y="170807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1</a:t>
            </a:r>
          </a:p>
        </p:txBody>
      </p:sp>
      <p:sp>
        <p:nvSpPr>
          <p:cNvPr id="60" name="TextBox 59">
            <a:extLst>
              <a:ext uri="{FF2B5EF4-FFF2-40B4-BE49-F238E27FC236}">
                <a16:creationId xmlns:a16="http://schemas.microsoft.com/office/drawing/2014/main" id="{CA7566C9-2903-4943-AE37-13D63B1C877C}"/>
              </a:ext>
            </a:extLst>
          </p:cNvPr>
          <p:cNvSpPr txBox="1"/>
          <p:nvPr/>
        </p:nvSpPr>
        <p:spPr>
          <a:xfrm rot="16200000">
            <a:off x="4512205"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2</a:t>
            </a:r>
          </a:p>
        </p:txBody>
      </p:sp>
      <p:sp>
        <p:nvSpPr>
          <p:cNvPr id="61" name="TextBox 60">
            <a:extLst>
              <a:ext uri="{FF2B5EF4-FFF2-40B4-BE49-F238E27FC236}">
                <a16:creationId xmlns:a16="http://schemas.microsoft.com/office/drawing/2014/main" id="{0B24AAF3-1ED6-4B80-851A-8ED50742B716}"/>
              </a:ext>
            </a:extLst>
          </p:cNvPr>
          <p:cNvSpPr txBox="1"/>
          <p:nvPr/>
        </p:nvSpPr>
        <p:spPr>
          <a:xfrm rot="16200000">
            <a:off x="8610517"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3</a:t>
            </a:r>
          </a:p>
        </p:txBody>
      </p:sp>
      <p:pic>
        <p:nvPicPr>
          <p:cNvPr id="62" name="Graphic 61" descr="Head with gears with solid fill">
            <a:extLst>
              <a:ext uri="{FF2B5EF4-FFF2-40B4-BE49-F238E27FC236}">
                <a16:creationId xmlns:a16="http://schemas.microsoft.com/office/drawing/2014/main" id="{2ADFFBD6-6E9C-4553-8623-275D5E875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5591" y="3936246"/>
            <a:ext cx="246221" cy="246221"/>
          </a:xfrm>
          <a:prstGeom prst="rect">
            <a:avLst/>
          </a:prstGeom>
        </p:spPr>
      </p:pic>
      <p:cxnSp>
        <p:nvCxnSpPr>
          <p:cNvPr id="63" name="Straight Connector 62">
            <a:extLst>
              <a:ext uri="{FF2B5EF4-FFF2-40B4-BE49-F238E27FC236}">
                <a16:creationId xmlns:a16="http://schemas.microsoft.com/office/drawing/2014/main" id="{5B5ABAC9-B8EB-4257-B57F-E5B4803C384B}"/>
              </a:ext>
            </a:extLst>
          </p:cNvPr>
          <p:cNvCxnSpPr>
            <a:cxnSpLocks/>
            <a:stCxn id="61" idx="1"/>
          </p:cNvCxnSpPr>
          <p:nvPr/>
        </p:nvCxnSpPr>
        <p:spPr bwMode="auto">
          <a:xfrm flipH="1">
            <a:off x="66321" y="2217155"/>
            <a:ext cx="8909842" cy="23065"/>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E1FD6E6-3DC6-42A6-81C1-07D295C009A8}"/>
              </a:ext>
            </a:extLst>
          </p:cNvPr>
          <p:cNvSpPr txBox="1"/>
          <p:nvPr/>
        </p:nvSpPr>
        <p:spPr>
          <a:xfrm>
            <a:off x="2670517" y="2117190"/>
            <a:ext cx="2183686" cy="246221"/>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Business Automation Application</a:t>
            </a:r>
          </a:p>
        </p:txBody>
      </p:sp>
      <p:cxnSp>
        <p:nvCxnSpPr>
          <p:cNvPr id="65" name="Straight Connector 64">
            <a:extLst>
              <a:ext uri="{FF2B5EF4-FFF2-40B4-BE49-F238E27FC236}">
                <a16:creationId xmlns:a16="http://schemas.microsoft.com/office/drawing/2014/main" id="{22BC12B7-9079-4BE6-8F13-E6374DA7174D}"/>
              </a:ext>
            </a:extLst>
          </p:cNvPr>
          <p:cNvCxnSpPr>
            <a:cxnSpLocks/>
          </p:cNvCxnSpPr>
          <p:nvPr/>
        </p:nvCxnSpPr>
        <p:spPr bwMode="auto">
          <a:xfrm flipH="1">
            <a:off x="5066032" y="1044885"/>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5A51A92-2E4F-43DF-A633-A17B10BEF832}"/>
              </a:ext>
            </a:extLst>
          </p:cNvPr>
          <p:cNvCxnSpPr>
            <a:cxnSpLocks/>
          </p:cNvCxnSpPr>
          <p:nvPr/>
        </p:nvCxnSpPr>
        <p:spPr bwMode="auto">
          <a:xfrm flipV="1">
            <a:off x="639958" y="2315515"/>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E9161A-61ED-4379-8E79-2AD0081C3393}"/>
              </a:ext>
            </a:extLst>
          </p:cNvPr>
          <p:cNvCxnSpPr>
            <a:cxnSpLocks/>
          </p:cNvCxnSpPr>
          <p:nvPr/>
        </p:nvCxnSpPr>
        <p:spPr bwMode="auto">
          <a:xfrm flipV="1">
            <a:off x="1668331" y="2310963"/>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26C1A2-7528-458C-8423-80BAC253DF50}"/>
              </a:ext>
            </a:extLst>
          </p:cNvPr>
          <p:cNvCxnSpPr>
            <a:cxnSpLocks/>
          </p:cNvCxnSpPr>
          <p:nvPr/>
        </p:nvCxnSpPr>
        <p:spPr bwMode="auto">
          <a:xfrm flipH="1">
            <a:off x="5099562" y="3547552"/>
            <a:ext cx="3971713" cy="0"/>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26EEEBE-4F08-475C-B725-01384C16A6F0}"/>
              </a:ext>
            </a:extLst>
          </p:cNvPr>
          <p:cNvCxnSpPr>
            <a:cxnSpLocks/>
          </p:cNvCxnSpPr>
          <p:nvPr/>
        </p:nvCxnSpPr>
        <p:spPr bwMode="auto">
          <a:xfrm flipV="1">
            <a:off x="3621140" y="2330567"/>
            <a:ext cx="0" cy="356616"/>
          </a:xfrm>
          <a:prstGeom prst="straightConnector1">
            <a:avLst/>
          </a:prstGeom>
          <a:ln cap="flat">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Graphic 70" descr="Robot outline">
            <a:extLst>
              <a:ext uri="{FF2B5EF4-FFF2-40B4-BE49-F238E27FC236}">
                <a16:creationId xmlns:a16="http://schemas.microsoft.com/office/drawing/2014/main" id="{C422F974-137C-4EA9-A13F-2F5C90BCA0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2605" y="4041222"/>
            <a:ext cx="394058" cy="394058"/>
          </a:xfrm>
          <a:prstGeom prst="rect">
            <a:avLst/>
          </a:prstGeom>
        </p:spPr>
      </p:pic>
      <p:pic>
        <p:nvPicPr>
          <p:cNvPr id="72" name="Picture 71">
            <a:extLst>
              <a:ext uri="{FF2B5EF4-FFF2-40B4-BE49-F238E27FC236}">
                <a16:creationId xmlns:a16="http://schemas.microsoft.com/office/drawing/2014/main" id="{9577AF1D-2F91-40E2-8950-C9794F1209B8}"/>
              </a:ext>
            </a:extLst>
          </p:cNvPr>
          <p:cNvPicPr>
            <a:picLocks noChangeAspect="1"/>
          </p:cNvPicPr>
          <p:nvPr/>
        </p:nvPicPr>
        <p:blipFill>
          <a:blip r:embed="rId5"/>
          <a:stretch>
            <a:fillRect/>
          </a:stretch>
        </p:blipFill>
        <p:spPr>
          <a:xfrm>
            <a:off x="6532657" y="4045426"/>
            <a:ext cx="340963" cy="370359"/>
          </a:xfrm>
          <a:prstGeom prst="rect">
            <a:avLst/>
          </a:prstGeom>
        </p:spPr>
      </p:pic>
      <p:sp>
        <p:nvSpPr>
          <p:cNvPr id="73" name="Oval 72">
            <a:extLst>
              <a:ext uri="{FF2B5EF4-FFF2-40B4-BE49-F238E27FC236}">
                <a16:creationId xmlns:a16="http://schemas.microsoft.com/office/drawing/2014/main" id="{3A9A0926-1A53-40CD-A670-F7A956C8ACD3}"/>
              </a:ext>
            </a:extLst>
          </p:cNvPr>
          <p:cNvSpPr/>
          <p:nvPr/>
        </p:nvSpPr>
        <p:spPr>
          <a:xfrm>
            <a:off x="6660102" y="1160164"/>
            <a:ext cx="581292" cy="581400"/>
          </a:xfrm>
          <a:prstGeom prst="ellipse">
            <a:avLst/>
          </a:prstGeom>
          <a:solidFill>
            <a:schemeClr val="accent1"/>
          </a:solidFill>
          <a:ln w="12700" cap="flat" cmpd="sng" algn="ctr">
            <a:noFill/>
            <a:prstDash val="solid"/>
            <a:miter lim="800000"/>
          </a:ln>
          <a:effectLst/>
        </p:spPr>
      </p:sp>
      <p:sp>
        <p:nvSpPr>
          <p:cNvPr id="74" name="Freeform: Shape 50">
            <a:extLst>
              <a:ext uri="{FF2B5EF4-FFF2-40B4-BE49-F238E27FC236}">
                <a16:creationId xmlns:a16="http://schemas.microsoft.com/office/drawing/2014/main" id="{4E1189E9-C526-4CBE-AFD8-924F7971D43B}"/>
              </a:ext>
            </a:extLst>
          </p:cNvPr>
          <p:cNvSpPr/>
          <p:nvPr/>
        </p:nvSpPr>
        <p:spPr>
          <a:xfrm>
            <a:off x="6690055" y="119228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75" name="Picture 69">
            <a:extLst>
              <a:ext uri="{FF2B5EF4-FFF2-40B4-BE49-F238E27FC236}">
                <a16:creationId xmlns:a16="http://schemas.microsoft.com/office/drawing/2014/main" id="{6AD07A0B-65EC-44CB-8E24-901F13CEB4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0285" y="1221839"/>
            <a:ext cx="470613" cy="470613"/>
          </a:xfrm>
          <a:prstGeom prst="rect">
            <a:avLst/>
          </a:prstGeom>
        </p:spPr>
      </p:pic>
      <p:cxnSp>
        <p:nvCxnSpPr>
          <p:cNvPr id="77" name="Straight Arrow Connector 76">
            <a:extLst>
              <a:ext uri="{FF2B5EF4-FFF2-40B4-BE49-F238E27FC236}">
                <a16:creationId xmlns:a16="http://schemas.microsoft.com/office/drawing/2014/main" id="{E3633A32-F49E-48D3-983D-32CC2508DEF9}"/>
              </a:ext>
            </a:extLst>
          </p:cNvPr>
          <p:cNvCxnSpPr>
            <a:cxnSpLocks/>
          </p:cNvCxnSpPr>
          <p:nvPr/>
        </p:nvCxnSpPr>
        <p:spPr bwMode="auto">
          <a:xfrm flipV="1">
            <a:off x="5658618" y="3638066"/>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5EC0444-55AE-4D8A-BCC5-391480DAB5B9}"/>
              </a:ext>
            </a:extLst>
          </p:cNvPr>
          <p:cNvSpPr txBox="1"/>
          <p:nvPr/>
        </p:nvSpPr>
        <p:spPr>
          <a:xfrm>
            <a:off x="5255654" y="2693071"/>
            <a:ext cx="169326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Manual intervention </a:t>
            </a:r>
            <a:b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if required</a:t>
            </a:r>
          </a:p>
        </p:txBody>
      </p:sp>
      <p:sp>
        <p:nvSpPr>
          <p:cNvPr id="80" name="Oval 79">
            <a:extLst>
              <a:ext uri="{FF2B5EF4-FFF2-40B4-BE49-F238E27FC236}">
                <a16:creationId xmlns:a16="http://schemas.microsoft.com/office/drawing/2014/main" id="{AD9ACF22-AF94-48CA-B86E-4A6DC58B0DFC}"/>
              </a:ext>
            </a:extLst>
          </p:cNvPr>
          <p:cNvSpPr/>
          <p:nvPr/>
        </p:nvSpPr>
        <p:spPr>
          <a:xfrm>
            <a:off x="8352947" y="3955959"/>
            <a:ext cx="581292" cy="581400"/>
          </a:xfrm>
          <a:prstGeom prst="ellipse">
            <a:avLst/>
          </a:prstGeom>
          <a:solidFill>
            <a:schemeClr val="accent1"/>
          </a:solidFill>
          <a:ln w="12700" cap="flat" cmpd="sng" algn="ctr">
            <a:noFill/>
            <a:prstDash val="solid"/>
            <a:miter lim="800000"/>
          </a:ln>
          <a:effectLst/>
        </p:spPr>
      </p:sp>
      <p:sp>
        <p:nvSpPr>
          <p:cNvPr id="81" name="Freeform: Shape 54">
            <a:extLst>
              <a:ext uri="{FF2B5EF4-FFF2-40B4-BE49-F238E27FC236}">
                <a16:creationId xmlns:a16="http://schemas.microsoft.com/office/drawing/2014/main" id="{BBEFCFBF-8591-47C8-8E5D-CDABB94EA990}"/>
              </a:ext>
            </a:extLst>
          </p:cNvPr>
          <p:cNvSpPr/>
          <p:nvPr/>
        </p:nvSpPr>
        <p:spPr>
          <a:xfrm>
            <a:off x="8384731"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82" name="Freeform 5">
            <a:extLst>
              <a:ext uri="{FF2B5EF4-FFF2-40B4-BE49-F238E27FC236}">
                <a16:creationId xmlns:a16="http://schemas.microsoft.com/office/drawing/2014/main" id="{34A7F4EA-7F6A-4FF3-9983-30C99791D39D}"/>
              </a:ext>
            </a:extLst>
          </p:cNvPr>
          <p:cNvSpPr>
            <a:spLocks noEditPoints="1"/>
          </p:cNvSpPr>
          <p:nvPr/>
        </p:nvSpPr>
        <p:spPr bwMode="auto">
          <a:xfrm>
            <a:off x="8469730" y="4104619"/>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cxnSp>
        <p:nvCxnSpPr>
          <p:cNvPr id="83" name="Straight Arrow Connector 82">
            <a:extLst>
              <a:ext uri="{FF2B5EF4-FFF2-40B4-BE49-F238E27FC236}">
                <a16:creationId xmlns:a16="http://schemas.microsoft.com/office/drawing/2014/main" id="{B125D771-E2C0-457B-9846-F5BBB5AF969E}"/>
              </a:ext>
            </a:extLst>
          </p:cNvPr>
          <p:cNvCxnSpPr>
            <a:cxnSpLocks/>
          </p:cNvCxnSpPr>
          <p:nvPr/>
        </p:nvCxnSpPr>
        <p:spPr bwMode="auto">
          <a:xfrm flipV="1">
            <a:off x="8643073" y="3634032"/>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6F42E81-365F-46B4-AD60-847C2F7CD4D9}"/>
              </a:ext>
            </a:extLst>
          </p:cNvPr>
          <p:cNvCxnSpPr>
            <a:cxnSpLocks/>
          </p:cNvCxnSpPr>
          <p:nvPr/>
        </p:nvCxnSpPr>
        <p:spPr bwMode="auto">
          <a:xfrm flipH="1">
            <a:off x="6975364" y="2266933"/>
            <a:ext cx="5198" cy="269554"/>
          </a:xfrm>
          <a:prstGeom prst="straightConnector1">
            <a:avLst/>
          </a:prstGeom>
          <a:ln>
            <a:solidFill>
              <a:schemeClr val="tx2">
                <a:lumMod val="50000"/>
                <a:alpha val="9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224D37F-D07D-44DC-AC37-7F70186642CB}"/>
              </a:ext>
            </a:extLst>
          </p:cNvPr>
          <p:cNvSpPr txBox="1"/>
          <p:nvPr/>
        </p:nvSpPr>
        <p:spPr>
          <a:xfrm>
            <a:off x="6073567" y="3299857"/>
            <a:ext cx="1693264" cy="369332"/>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Orchestrate tasks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based on info provided</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pic>
        <p:nvPicPr>
          <p:cNvPr id="87" name="Graphic 86" descr="Head with gears with solid fill">
            <a:extLst>
              <a:ext uri="{FF2B5EF4-FFF2-40B4-BE49-F238E27FC236}">
                <a16:creationId xmlns:a16="http://schemas.microsoft.com/office/drawing/2014/main" id="{FA96C03B-9DAF-E74C-81B6-1DD252788F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549" y="2480953"/>
            <a:ext cx="246221" cy="246221"/>
          </a:xfrm>
          <a:prstGeom prst="rect">
            <a:avLst/>
          </a:prstGeom>
        </p:spPr>
      </p:pic>
      <p:sp>
        <p:nvSpPr>
          <p:cNvPr id="89" name="Oval 88">
            <a:extLst>
              <a:ext uri="{FF2B5EF4-FFF2-40B4-BE49-F238E27FC236}">
                <a16:creationId xmlns:a16="http://schemas.microsoft.com/office/drawing/2014/main" id="{D57E9DCC-73A0-8745-957F-52E74A7436F6}"/>
              </a:ext>
            </a:extLst>
          </p:cNvPr>
          <p:cNvSpPr/>
          <p:nvPr/>
        </p:nvSpPr>
        <p:spPr>
          <a:xfrm>
            <a:off x="7647706" y="563952"/>
            <a:ext cx="164592" cy="166448"/>
          </a:xfrm>
          <a:prstGeom prst="ellipse">
            <a:avLst/>
          </a:prstGeom>
          <a:solidFill>
            <a:schemeClr val="accent1"/>
          </a:solidFill>
          <a:ln w="12700" cap="flat" cmpd="sng" algn="ctr">
            <a:noFill/>
            <a:prstDash val="solid"/>
            <a:miter lim="800000"/>
          </a:ln>
          <a:effectLst/>
        </p:spPr>
      </p:sp>
      <p:sp>
        <p:nvSpPr>
          <p:cNvPr id="91" name="TextBox 90">
            <a:extLst>
              <a:ext uri="{FF2B5EF4-FFF2-40B4-BE49-F238E27FC236}">
                <a16:creationId xmlns:a16="http://schemas.microsoft.com/office/drawing/2014/main" id="{C17BFC8A-D15C-BF4C-BE81-3021CB22A3E0}"/>
              </a:ext>
            </a:extLst>
          </p:cNvPr>
          <p:cNvSpPr txBox="1"/>
          <p:nvPr/>
        </p:nvSpPr>
        <p:spPr>
          <a:xfrm>
            <a:off x="7771294" y="523977"/>
            <a:ext cx="1284326"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Business Automation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94" name="Straight Arrow Connector 93">
            <a:extLst>
              <a:ext uri="{FF2B5EF4-FFF2-40B4-BE49-F238E27FC236}">
                <a16:creationId xmlns:a16="http://schemas.microsoft.com/office/drawing/2014/main" id="{495FAAE9-593C-C944-AEB1-8735E16047FB}"/>
              </a:ext>
            </a:extLst>
          </p:cNvPr>
          <p:cNvCxnSpPr>
            <a:cxnSpLocks/>
          </p:cNvCxnSpPr>
          <p:nvPr/>
        </p:nvCxnSpPr>
        <p:spPr bwMode="auto">
          <a:xfrm flipV="1">
            <a:off x="7533477" y="2868933"/>
            <a:ext cx="420624" cy="49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B8EE080F-E2F5-374F-89BF-06C3B4DED432}"/>
              </a:ext>
            </a:extLst>
          </p:cNvPr>
          <p:cNvSpPr/>
          <p:nvPr/>
        </p:nvSpPr>
        <p:spPr>
          <a:xfrm>
            <a:off x="8179082" y="2554992"/>
            <a:ext cx="581292" cy="581400"/>
          </a:xfrm>
          <a:prstGeom prst="ellipse">
            <a:avLst/>
          </a:prstGeom>
          <a:solidFill>
            <a:srgbClr val="00B050"/>
          </a:solidFill>
          <a:ln w="12700" cap="flat" cmpd="sng" algn="ctr">
            <a:noFill/>
            <a:prstDash val="solid"/>
            <a:miter lim="800000"/>
          </a:ln>
          <a:effectLst/>
        </p:spPr>
      </p:sp>
      <p:sp>
        <p:nvSpPr>
          <p:cNvPr id="96" name="Freeform: Shape 54">
            <a:extLst>
              <a:ext uri="{FF2B5EF4-FFF2-40B4-BE49-F238E27FC236}">
                <a16:creationId xmlns:a16="http://schemas.microsoft.com/office/drawing/2014/main" id="{6AE7E8C7-A7E7-524F-837F-FAB629B3D43D}"/>
              </a:ext>
            </a:extLst>
          </p:cNvPr>
          <p:cNvSpPr/>
          <p:nvPr/>
        </p:nvSpPr>
        <p:spPr>
          <a:xfrm>
            <a:off x="8210866" y="2586854"/>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01" name="Picture 100">
            <a:extLst>
              <a:ext uri="{FF2B5EF4-FFF2-40B4-BE49-F238E27FC236}">
                <a16:creationId xmlns:a16="http://schemas.microsoft.com/office/drawing/2014/main" id="{0BB9377F-92BE-8643-94F6-A98C60EA1800}"/>
              </a:ext>
            </a:extLst>
          </p:cNvPr>
          <p:cNvPicPr>
            <a:picLocks noChangeAspect="1"/>
          </p:cNvPicPr>
          <p:nvPr/>
        </p:nvPicPr>
        <p:blipFill>
          <a:blip r:embed="rId14">
            <a:lum bright="-100000"/>
          </a:blip>
          <a:stretch>
            <a:fillRect/>
          </a:stretch>
        </p:blipFill>
        <p:spPr>
          <a:xfrm>
            <a:off x="8301274" y="2680877"/>
            <a:ext cx="336908" cy="336996"/>
          </a:xfrm>
          <a:prstGeom prst="rect">
            <a:avLst/>
          </a:prstGeom>
        </p:spPr>
      </p:pic>
      <p:sp>
        <p:nvSpPr>
          <p:cNvPr id="103" name="TextBox 102">
            <a:extLst>
              <a:ext uri="{FF2B5EF4-FFF2-40B4-BE49-F238E27FC236}">
                <a16:creationId xmlns:a16="http://schemas.microsoft.com/office/drawing/2014/main" id="{5DAAA4E8-B2A1-1D4C-9763-8B09D773B36B}"/>
              </a:ext>
            </a:extLst>
          </p:cNvPr>
          <p:cNvSpPr txBox="1"/>
          <p:nvPr/>
        </p:nvSpPr>
        <p:spPr>
          <a:xfrm>
            <a:off x="7933553" y="3101041"/>
            <a:ext cx="1001772"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App Connect</a:t>
            </a:r>
          </a:p>
        </p:txBody>
      </p:sp>
      <p:sp>
        <p:nvSpPr>
          <p:cNvPr id="104" name="TextBox 103">
            <a:extLst>
              <a:ext uri="{FF2B5EF4-FFF2-40B4-BE49-F238E27FC236}">
                <a16:creationId xmlns:a16="http://schemas.microsoft.com/office/drawing/2014/main" id="{CEC53429-D407-E14D-A449-6E6260462112}"/>
              </a:ext>
            </a:extLst>
          </p:cNvPr>
          <p:cNvSpPr txBox="1"/>
          <p:nvPr/>
        </p:nvSpPr>
        <p:spPr>
          <a:xfrm>
            <a:off x="7798185" y="3297640"/>
            <a:ext cx="1259838" cy="2308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Send Email via</a:t>
            </a:r>
            <a:r>
              <a:rPr kumimoji="0" lang="en-US" sz="900" b="0" i="0" u="none" strike="noStrike" kern="1200" cap="none" spc="0" normalizeH="0" noProof="0" dirty="0">
                <a:ln>
                  <a:noFill/>
                </a:ln>
                <a:solidFill>
                  <a:srgbClr val="FFFFFF"/>
                </a:solidFill>
                <a:effectLst/>
                <a:uLnTx/>
                <a:uFillTx/>
                <a:latin typeface="IBM Plex Sans" charset="0"/>
                <a:ea typeface="IBM Plex Sans" charset="0"/>
                <a:cs typeface="IBM Plex Sans" charset="0"/>
              </a:rPr>
              <a:t> Gmail</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105" name="Oval 104">
            <a:extLst>
              <a:ext uri="{FF2B5EF4-FFF2-40B4-BE49-F238E27FC236}">
                <a16:creationId xmlns:a16="http://schemas.microsoft.com/office/drawing/2014/main" id="{888FC521-0632-3142-8F37-7853D674EB14}"/>
              </a:ext>
            </a:extLst>
          </p:cNvPr>
          <p:cNvSpPr/>
          <p:nvPr/>
        </p:nvSpPr>
        <p:spPr>
          <a:xfrm>
            <a:off x="7650733" y="791256"/>
            <a:ext cx="164592" cy="164592"/>
          </a:xfrm>
          <a:prstGeom prst="ellipse">
            <a:avLst/>
          </a:prstGeom>
          <a:solidFill>
            <a:srgbClr val="00B050"/>
          </a:solidFill>
          <a:ln w="12700" cap="flat" cmpd="sng" algn="ctr">
            <a:noFill/>
            <a:prstDash val="solid"/>
            <a:miter lim="800000"/>
          </a:ln>
          <a:effectLst/>
        </p:spPr>
      </p:sp>
      <p:sp>
        <p:nvSpPr>
          <p:cNvPr id="106" name="TextBox 105">
            <a:extLst>
              <a:ext uri="{FF2B5EF4-FFF2-40B4-BE49-F238E27FC236}">
                <a16:creationId xmlns:a16="http://schemas.microsoft.com/office/drawing/2014/main" id="{F43F18E0-560D-C64A-B294-F920FEA0612D}"/>
              </a:ext>
            </a:extLst>
          </p:cNvPr>
          <p:cNvSpPr txBox="1"/>
          <p:nvPr/>
        </p:nvSpPr>
        <p:spPr>
          <a:xfrm>
            <a:off x="7783574" y="761303"/>
            <a:ext cx="763351"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noProof="0" dirty="0">
                <a:solidFill>
                  <a:srgbClr val="FFFFFF"/>
                </a:solidFill>
                <a:latin typeface="IBM Plex Sans" charset="0"/>
                <a:ea typeface="IBM Plex Sans" charset="0"/>
                <a:cs typeface="IBM Plex Sans" charset="0"/>
              </a:rPr>
              <a:t>Integration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78" name="Straight Arrow Connector 77">
            <a:extLst>
              <a:ext uri="{FF2B5EF4-FFF2-40B4-BE49-F238E27FC236}">
                <a16:creationId xmlns:a16="http://schemas.microsoft.com/office/drawing/2014/main" id="{92E28EA6-CE62-44D9-BED4-82010FDB4374}"/>
              </a:ext>
            </a:extLst>
          </p:cNvPr>
          <p:cNvCxnSpPr>
            <a:cxnSpLocks/>
          </p:cNvCxnSpPr>
          <p:nvPr/>
        </p:nvCxnSpPr>
        <p:spPr bwMode="auto">
          <a:xfrm flipV="1">
            <a:off x="7659634" y="3643794"/>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47AE280-4BCA-4A36-A3F7-E472500F6EFD}"/>
              </a:ext>
            </a:extLst>
          </p:cNvPr>
          <p:cNvCxnSpPr>
            <a:cxnSpLocks/>
          </p:cNvCxnSpPr>
          <p:nvPr/>
        </p:nvCxnSpPr>
        <p:spPr bwMode="auto">
          <a:xfrm flipV="1">
            <a:off x="6716206" y="3642593"/>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6B01425-71D4-4601-BB9F-187475AE859A}"/>
              </a:ext>
            </a:extLst>
          </p:cNvPr>
          <p:cNvSpPr txBox="1"/>
          <p:nvPr/>
        </p:nvSpPr>
        <p:spPr>
          <a:xfrm>
            <a:off x="6520407" y="3117894"/>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Workflow</a:t>
            </a:r>
          </a:p>
        </p:txBody>
      </p:sp>
      <p:sp>
        <p:nvSpPr>
          <p:cNvPr id="90" name="Footer Placeholder 6">
            <a:extLst>
              <a:ext uri="{FF2B5EF4-FFF2-40B4-BE49-F238E27FC236}">
                <a16:creationId xmlns:a16="http://schemas.microsoft.com/office/drawing/2014/main" id="{A736EFBB-63FB-BA42-88E5-1B9DF605004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57688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BD765ED4-4345-4AD4-BE58-E08F0C71980C}"/>
              </a:ext>
            </a:extLst>
          </p:cNvPr>
          <p:cNvSpPr txBox="1"/>
          <p:nvPr/>
        </p:nvSpPr>
        <p:spPr>
          <a:xfrm>
            <a:off x="8024101" y="4656983"/>
            <a:ext cx="1198183"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Provide approval status notification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 name="Title"/>
          <p:cNvSpPr>
            <a:spLocks noGrp="1"/>
          </p:cNvSpPr>
          <p:nvPr>
            <p:ph type="title"/>
          </p:nvPr>
        </p:nvSpPr>
        <p:spPr>
          <a:xfrm>
            <a:off x="210311" y="193673"/>
            <a:ext cx="8705021" cy="804672"/>
          </a:xfrm>
        </p:spPr>
        <p:txBody>
          <a:bodyPr/>
          <a:lstStyle/>
          <a:p>
            <a:r>
              <a:rPr lang="en-US" dirty="0">
                <a:latin typeface="IBM Plex Sans" panose="020B0503050203000203" pitchFamily="34" charset="77"/>
              </a:rPr>
              <a:t>Intelligent Client Onboarding Scenario Flow</a:t>
            </a:r>
            <a:br>
              <a:rPr lang="en-US" dirty="0">
                <a:latin typeface="IBM Plex Sans" panose="020B0503050203000203" pitchFamily="34" charset="77"/>
              </a:rPr>
            </a:br>
            <a:r>
              <a:rPr lang="en-US" sz="1800" dirty="0">
                <a:latin typeface="IBM Plex Sans" panose="020B0503050203000203" pitchFamily="34" charset="77"/>
              </a:rPr>
              <a:t>IBM Automation Platform</a:t>
            </a:r>
            <a:br>
              <a:rPr lang="en-US" sz="1800" dirty="0">
                <a:latin typeface="IBM Plex Sans" panose="020B0503050203000203" pitchFamily="34" charset="77"/>
              </a:rPr>
            </a:br>
            <a:endParaRPr lang="en-US" dirty="0">
              <a:latin typeface="IBM Plex Sans" panose="020B0503050203000203" pitchFamily="34" charset="77"/>
            </a:endParaRPr>
          </a:p>
        </p:txBody>
      </p:sp>
      <p:sp>
        <p:nvSpPr>
          <p:cNvPr id="12" name="TextBox 11">
            <a:extLst>
              <a:ext uri="{FF2B5EF4-FFF2-40B4-BE49-F238E27FC236}">
                <a16:creationId xmlns:a16="http://schemas.microsoft.com/office/drawing/2014/main" id="{EFA86E8A-83AE-455E-A70C-A8462E0E8A76}"/>
              </a:ext>
            </a:extLst>
          </p:cNvPr>
          <p:cNvSpPr txBox="1"/>
          <p:nvPr/>
        </p:nvSpPr>
        <p:spPr>
          <a:xfrm>
            <a:off x="8215564" y="4507478"/>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cxnSp>
        <p:nvCxnSpPr>
          <p:cNvPr id="13" name="Straight Connector 12">
            <a:extLst>
              <a:ext uri="{FF2B5EF4-FFF2-40B4-BE49-F238E27FC236}">
                <a16:creationId xmlns:a16="http://schemas.microsoft.com/office/drawing/2014/main" id="{4E7D389C-6C24-435A-A56D-2AFD406B52B6}"/>
              </a:ext>
            </a:extLst>
          </p:cNvPr>
          <p:cNvCxnSpPr>
            <a:cxnSpLocks/>
          </p:cNvCxnSpPr>
          <p:nvPr/>
        </p:nvCxnSpPr>
        <p:spPr bwMode="auto">
          <a:xfrm flipH="1">
            <a:off x="2333879" y="1057004"/>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B132EA5-B792-4B5C-B8B8-0FCF4FCB7283}"/>
              </a:ext>
            </a:extLst>
          </p:cNvPr>
          <p:cNvSpPr/>
          <p:nvPr/>
        </p:nvSpPr>
        <p:spPr>
          <a:xfrm>
            <a:off x="894287" y="1162700"/>
            <a:ext cx="581292" cy="581400"/>
          </a:xfrm>
          <a:prstGeom prst="ellipse">
            <a:avLst/>
          </a:prstGeom>
          <a:solidFill>
            <a:schemeClr val="accent1"/>
          </a:solidFill>
          <a:ln w="12700" cap="flat" cmpd="sng" algn="ctr">
            <a:noFill/>
            <a:prstDash val="solid"/>
            <a:miter lim="800000"/>
          </a:ln>
          <a:effectLst/>
        </p:spPr>
      </p:sp>
      <p:sp>
        <p:nvSpPr>
          <p:cNvPr id="15" name="Freeform: Shape 14">
            <a:extLst>
              <a:ext uri="{FF2B5EF4-FFF2-40B4-BE49-F238E27FC236}">
                <a16:creationId xmlns:a16="http://schemas.microsoft.com/office/drawing/2014/main" id="{32E8595F-40C6-4188-B707-5B4D4BFC5B90}"/>
              </a:ext>
            </a:extLst>
          </p:cNvPr>
          <p:cNvSpPr/>
          <p:nvPr/>
        </p:nvSpPr>
        <p:spPr>
          <a:xfrm>
            <a:off x="929183" y="119383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6" name="Picture 69">
            <a:extLst>
              <a:ext uri="{FF2B5EF4-FFF2-40B4-BE49-F238E27FC236}">
                <a16:creationId xmlns:a16="http://schemas.microsoft.com/office/drawing/2014/main" id="{D5B41F97-9349-43AB-BA03-3529EB8BA8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59413" y="1220644"/>
            <a:ext cx="470613" cy="470613"/>
          </a:xfrm>
          <a:prstGeom prst="rect">
            <a:avLst/>
          </a:prstGeom>
        </p:spPr>
      </p:pic>
      <p:sp>
        <p:nvSpPr>
          <p:cNvPr id="17" name="Oval 16">
            <a:extLst>
              <a:ext uri="{FF2B5EF4-FFF2-40B4-BE49-F238E27FC236}">
                <a16:creationId xmlns:a16="http://schemas.microsoft.com/office/drawing/2014/main" id="{06AF2684-F89D-4C2C-A388-C6DD71FC6FD6}"/>
              </a:ext>
            </a:extLst>
          </p:cNvPr>
          <p:cNvSpPr/>
          <p:nvPr/>
        </p:nvSpPr>
        <p:spPr>
          <a:xfrm>
            <a:off x="339001" y="2728282"/>
            <a:ext cx="581292" cy="581400"/>
          </a:xfrm>
          <a:prstGeom prst="ellipse">
            <a:avLst/>
          </a:prstGeom>
          <a:solidFill>
            <a:schemeClr val="accent1"/>
          </a:solidFill>
          <a:ln w="12700" cap="flat" cmpd="sng" algn="ctr">
            <a:noFill/>
            <a:prstDash val="solid"/>
            <a:miter lim="800000"/>
          </a:ln>
          <a:effectLst/>
        </p:spPr>
      </p:sp>
      <p:sp>
        <p:nvSpPr>
          <p:cNvPr id="18" name="Freeform: Shape 50">
            <a:extLst>
              <a:ext uri="{FF2B5EF4-FFF2-40B4-BE49-F238E27FC236}">
                <a16:creationId xmlns:a16="http://schemas.microsoft.com/office/drawing/2014/main" id="{E82FD2A6-626C-471A-9A53-3E34FDA6E774}"/>
              </a:ext>
            </a:extLst>
          </p:cNvPr>
          <p:cNvSpPr/>
          <p:nvPr/>
        </p:nvSpPr>
        <p:spPr>
          <a:xfrm>
            <a:off x="369994" y="2760400"/>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9" name="Freeform 5">
            <a:extLst>
              <a:ext uri="{FF2B5EF4-FFF2-40B4-BE49-F238E27FC236}">
                <a16:creationId xmlns:a16="http://schemas.microsoft.com/office/drawing/2014/main" id="{A7317ABC-CFCE-4745-A137-4E4981BAB96B}"/>
              </a:ext>
            </a:extLst>
          </p:cNvPr>
          <p:cNvSpPr>
            <a:spLocks noEditPoints="1"/>
          </p:cNvSpPr>
          <p:nvPr/>
        </p:nvSpPr>
        <p:spPr bwMode="auto">
          <a:xfrm>
            <a:off x="456078" y="2876943"/>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0" name="Oval 19">
            <a:extLst>
              <a:ext uri="{FF2B5EF4-FFF2-40B4-BE49-F238E27FC236}">
                <a16:creationId xmlns:a16="http://schemas.microsoft.com/office/drawing/2014/main" id="{758B9827-4F4B-42F9-934C-7B40CC2A9A6E}"/>
              </a:ext>
            </a:extLst>
          </p:cNvPr>
          <p:cNvSpPr/>
          <p:nvPr/>
        </p:nvSpPr>
        <p:spPr>
          <a:xfrm>
            <a:off x="1376865" y="2727174"/>
            <a:ext cx="581292" cy="581400"/>
          </a:xfrm>
          <a:prstGeom prst="ellipse">
            <a:avLst/>
          </a:prstGeom>
          <a:solidFill>
            <a:schemeClr val="accent1"/>
          </a:solidFill>
          <a:ln w="12700" cap="flat" cmpd="sng" algn="ctr">
            <a:noFill/>
            <a:prstDash val="solid"/>
            <a:miter lim="800000"/>
          </a:ln>
          <a:effectLst/>
        </p:spPr>
      </p:sp>
      <p:sp>
        <p:nvSpPr>
          <p:cNvPr id="21" name="Freeform: Shape 54">
            <a:extLst>
              <a:ext uri="{FF2B5EF4-FFF2-40B4-BE49-F238E27FC236}">
                <a16:creationId xmlns:a16="http://schemas.microsoft.com/office/drawing/2014/main" id="{0C184625-59CF-4628-90BA-0C156BE10340}"/>
              </a:ext>
            </a:extLst>
          </p:cNvPr>
          <p:cNvSpPr/>
          <p:nvPr/>
        </p:nvSpPr>
        <p:spPr>
          <a:xfrm>
            <a:off x="1408649" y="275903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2" name="Picture 21">
            <a:extLst>
              <a:ext uri="{FF2B5EF4-FFF2-40B4-BE49-F238E27FC236}">
                <a16:creationId xmlns:a16="http://schemas.microsoft.com/office/drawing/2014/main" id="{1BBC9FFC-1035-4D73-8DAF-1CBE3394BA96}"/>
              </a:ext>
            </a:extLst>
          </p:cNvPr>
          <p:cNvPicPr>
            <a:picLocks noChangeAspect="1"/>
          </p:cNvPicPr>
          <p:nvPr/>
        </p:nvPicPr>
        <p:blipFill>
          <a:blip r:embed="rId5"/>
          <a:stretch>
            <a:fillRect/>
          </a:stretch>
        </p:blipFill>
        <p:spPr>
          <a:xfrm>
            <a:off x="1483681" y="2824604"/>
            <a:ext cx="340963" cy="370359"/>
          </a:xfrm>
          <a:prstGeom prst="rect">
            <a:avLst/>
          </a:prstGeom>
        </p:spPr>
      </p:pic>
      <p:sp>
        <p:nvSpPr>
          <p:cNvPr id="23" name="Oval 22">
            <a:extLst>
              <a:ext uri="{FF2B5EF4-FFF2-40B4-BE49-F238E27FC236}">
                <a16:creationId xmlns:a16="http://schemas.microsoft.com/office/drawing/2014/main" id="{B607F3B3-EFE3-4B59-AD72-5D177B7C914F}"/>
              </a:ext>
            </a:extLst>
          </p:cNvPr>
          <p:cNvSpPr/>
          <p:nvPr/>
        </p:nvSpPr>
        <p:spPr>
          <a:xfrm>
            <a:off x="3355146" y="1158544"/>
            <a:ext cx="581292" cy="581400"/>
          </a:xfrm>
          <a:prstGeom prst="ellipse">
            <a:avLst/>
          </a:prstGeom>
          <a:solidFill>
            <a:schemeClr val="accent1"/>
          </a:solidFill>
          <a:ln w="12700" cap="flat" cmpd="sng" algn="ctr">
            <a:noFill/>
            <a:prstDash val="solid"/>
            <a:miter lim="800000"/>
          </a:ln>
          <a:effectLst/>
        </p:spPr>
      </p:sp>
      <p:sp>
        <p:nvSpPr>
          <p:cNvPr id="24" name="Freeform: Shape 50">
            <a:extLst>
              <a:ext uri="{FF2B5EF4-FFF2-40B4-BE49-F238E27FC236}">
                <a16:creationId xmlns:a16="http://schemas.microsoft.com/office/drawing/2014/main" id="{892FDC0E-2DE1-4A2B-96A0-15599A564B6F}"/>
              </a:ext>
            </a:extLst>
          </p:cNvPr>
          <p:cNvSpPr/>
          <p:nvPr/>
        </p:nvSpPr>
        <p:spPr>
          <a:xfrm>
            <a:off x="3385099" y="119066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5" name="Picture 69">
            <a:extLst>
              <a:ext uri="{FF2B5EF4-FFF2-40B4-BE49-F238E27FC236}">
                <a16:creationId xmlns:a16="http://schemas.microsoft.com/office/drawing/2014/main" id="{30FCBB1C-C044-4A0B-BBB6-090A4868529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15329" y="1220219"/>
            <a:ext cx="470613" cy="470613"/>
          </a:xfrm>
          <a:prstGeom prst="rect">
            <a:avLst/>
          </a:prstGeom>
        </p:spPr>
      </p:pic>
      <p:sp>
        <p:nvSpPr>
          <p:cNvPr id="26" name="Oval 25">
            <a:extLst>
              <a:ext uri="{FF2B5EF4-FFF2-40B4-BE49-F238E27FC236}">
                <a16:creationId xmlns:a16="http://schemas.microsoft.com/office/drawing/2014/main" id="{FD1373D7-0FC2-44E0-B115-FFA0ABFB413F}"/>
              </a:ext>
            </a:extLst>
          </p:cNvPr>
          <p:cNvSpPr/>
          <p:nvPr/>
        </p:nvSpPr>
        <p:spPr>
          <a:xfrm>
            <a:off x="3323209" y="2728395"/>
            <a:ext cx="581292" cy="581400"/>
          </a:xfrm>
          <a:prstGeom prst="ellipse">
            <a:avLst/>
          </a:prstGeom>
          <a:solidFill>
            <a:schemeClr val="accent1"/>
          </a:solidFill>
          <a:ln w="12700" cap="flat" cmpd="sng" algn="ctr">
            <a:noFill/>
            <a:prstDash val="solid"/>
            <a:miter lim="800000"/>
          </a:ln>
          <a:effectLst/>
        </p:spPr>
      </p:sp>
      <p:sp>
        <p:nvSpPr>
          <p:cNvPr id="27" name="Freeform: Shape 54">
            <a:extLst>
              <a:ext uri="{FF2B5EF4-FFF2-40B4-BE49-F238E27FC236}">
                <a16:creationId xmlns:a16="http://schemas.microsoft.com/office/drawing/2014/main" id="{92E1ED21-2DA1-47E4-AD35-30D642BC1FD0}"/>
              </a:ext>
            </a:extLst>
          </p:cNvPr>
          <p:cNvSpPr/>
          <p:nvPr/>
        </p:nvSpPr>
        <p:spPr>
          <a:xfrm>
            <a:off x="3354993" y="276025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28" name="Picture 27">
            <a:extLst>
              <a:ext uri="{FF2B5EF4-FFF2-40B4-BE49-F238E27FC236}">
                <a16:creationId xmlns:a16="http://schemas.microsoft.com/office/drawing/2014/main" id="{D6DE16A9-8AFE-4066-B23B-03EF1247E729}"/>
              </a:ext>
            </a:extLst>
          </p:cNvPr>
          <p:cNvPicPr>
            <a:picLocks noChangeAspect="1"/>
          </p:cNvPicPr>
          <p:nvPr/>
        </p:nvPicPr>
        <p:blipFill>
          <a:blip r:embed="rId6"/>
          <a:stretch>
            <a:fillRect/>
          </a:stretch>
        </p:blipFill>
        <p:spPr>
          <a:xfrm flipH="1">
            <a:off x="3447024" y="2822354"/>
            <a:ext cx="328061" cy="362335"/>
          </a:xfrm>
          <a:prstGeom prst="rect">
            <a:avLst/>
          </a:prstGeom>
        </p:spPr>
      </p:pic>
      <p:sp>
        <p:nvSpPr>
          <p:cNvPr id="29" name="Oval 28">
            <a:extLst>
              <a:ext uri="{FF2B5EF4-FFF2-40B4-BE49-F238E27FC236}">
                <a16:creationId xmlns:a16="http://schemas.microsoft.com/office/drawing/2014/main" id="{B0EC52A9-207F-40DC-9AF5-E3C46DA0746C}"/>
              </a:ext>
            </a:extLst>
          </p:cNvPr>
          <p:cNvSpPr/>
          <p:nvPr/>
        </p:nvSpPr>
        <p:spPr>
          <a:xfrm>
            <a:off x="6680508" y="2564635"/>
            <a:ext cx="581292" cy="581400"/>
          </a:xfrm>
          <a:prstGeom prst="ellipse">
            <a:avLst/>
          </a:prstGeom>
          <a:solidFill>
            <a:schemeClr val="accent1"/>
          </a:solidFill>
          <a:ln w="12700" cap="flat" cmpd="sng" algn="ctr">
            <a:noFill/>
            <a:prstDash val="solid"/>
            <a:miter lim="800000"/>
          </a:ln>
          <a:effectLst/>
        </p:spPr>
      </p:sp>
      <p:sp>
        <p:nvSpPr>
          <p:cNvPr id="30" name="Freeform: Shape 54">
            <a:extLst>
              <a:ext uri="{FF2B5EF4-FFF2-40B4-BE49-F238E27FC236}">
                <a16:creationId xmlns:a16="http://schemas.microsoft.com/office/drawing/2014/main" id="{C7AA87B7-4C8C-467C-B3FA-076E5F30EF39}"/>
              </a:ext>
            </a:extLst>
          </p:cNvPr>
          <p:cNvSpPr/>
          <p:nvPr/>
        </p:nvSpPr>
        <p:spPr>
          <a:xfrm>
            <a:off x="6712292" y="2596497"/>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1" name="Freeform 5">
            <a:extLst>
              <a:ext uri="{FF2B5EF4-FFF2-40B4-BE49-F238E27FC236}">
                <a16:creationId xmlns:a16="http://schemas.microsoft.com/office/drawing/2014/main" id="{DDA7A06C-9773-4269-9CC5-994253F09D0E}"/>
              </a:ext>
            </a:extLst>
          </p:cNvPr>
          <p:cNvSpPr>
            <a:spLocks noEditPoints="1"/>
          </p:cNvSpPr>
          <p:nvPr/>
        </p:nvSpPr>
        <p:spPr bwMode="auto">
          <a:xfrm>
            <a:off x="6797291" y="2713295"/>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2" name="Oval 31">
            <a:extLst>
              <a:ext uri="{FF2B5EF4-FFF2-40B4-BE49-F238E27FC236}">
                <a16:creationId xmlns:a16="http://schemas.microsoft.com/office/drawing/2014/main" id="{9CDC7AAC-5ACC-4D44-8BCD-F88098889707}"/>
              </a:ext>
            </a:extLst>
          </p:cNvPr>
          <p:cNvSpPr/>
          <p:nvPr/>
        </p:nvSpPr>
        <p:spPr>
          <a:xfrm>
            <a:off x="5364169" y="3949624"/>
            <a:ext cx="581292" cy="581400"/>
          </a:xfrm>
          <a:prstGeom prst="ellipse">
            <a:avLst/>
          </a:prstGeom>
          <a:solidFill>
            <a:schemeClr val="accent1"/>
          </a:solidFill>
          <a:ln w="12700" cap="flat" cmpd="sng" algn="ctr">
            <a:noFill/>
            <a:prstDash val="solid"/>
            <a:miter lim="800000"/>
          </a:ln>
          <a:effectLst/>
        </p:spPr>
      </p:sp>
      <p:sp>
        <p:nvSpPr>
          <p:cNvPr id="33" name="Freeform: Shape 54">
            <a:extLst>
              <a:ext uri="{FF2B5EF4-FFF2-40B4-BE49-F238E27FC236}">
                <a16:creationId xmlns:a16="http://schemas.microsoft.com/office/drawing/2014/main" id="{9F09083C-281D-4E52-B676-EC9C281BEEEF}"/>
              </a:ext>
            </a:extLst>
          </p:cNvPr>
          <p:cNvSpPr/>
          <p:nvPr/>
        </p:nvSpPr>
        <p:spPr>
          <a:xfrm>
            <a:off x="5395953" y="3981486"/>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4" name="Oval 33">
            <a:extLst>
              <a:ext uri="{FF2B5EF4-FFF2-40B4-BE49-F238E27FC236}">
                <a16:creationId xmlns:a16="http://schemas.microsoft.com/office/drawing/2014/main" id="{2207FA1E-6A4D-4786-989B-F1FC5057B61E}"/>
              </a:ext>
            </a:extLst>
          </p:cNvPr>
          <p:cNvSpPr/>
          <p:nvPr/>
        </p:nvSpPr>
        <p:spPr>
          <a:xfrm>
            <a:off x="6420456" y="3949373"/>
            <a:ext cx="581292" cy="581400"/>
          </a:xfrm>
          <a:prstGeom prst="ellipse">
            <a:avLst/>
          </a:prstGeom>
          <a:solidFill>
            <a:schemeClr val="accent1"/>
          </a:solidFill>
          <a:ln w="12700" cap="flat" cmpd="sng" algn="ctr">
            <a:noFill/>
            <a:prstDash val="solid"/>
            <a:miter lim="800000"/>
          </a:ln>
          <a:effectLst/>
        </p:spPr>
      </p:sp>
      <p:sp>
        <p:nvSpPr>
          <p:cNvPr id="35" name="Freeform: Shape 54">
            <a:extLst>
              <a:ext uri="{FF2B5EF4-FFF2-40B4-BE49-F238E27FC236}">
                <a16:creationId xmlns:a16="http://schemas.microsoft.com/office/drawing/2014/main" id="{1CDE529D-0825-4802-BDB8-AD56C705A327}"/>
              </a:ext>
            </a:extLst>
          </p:cNvPr>
          <p:cNvSpPr/>
          <p:nvPr/>
        </p:nvSpPr>
        <p:spPr>
          <a:xfrm>
            <a:off x="6452240" y="3981235"/>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6" name="Oval 35">
            <a:extLst>
              <a:ext uri="{FF2B5EF4-FFF2-40B4-BE49-F238E27FC236}">
                <a16:creationId xmlns:a16="http://schemas.microsoft.com/office/drawing/2014/main" id="{844A633D-0928-4D20-9559-33F816E401FA}"/>
              </a:ext>
            </a:extLst>
          </p:cNvPr>
          <p:cNvSpPr/>
          <p:nvPr/>
        </p:nvSpPr>
        <p:spPr>
          <a:xfrm>
            <a:off x="7372879" y="3955959"/>
            <a:ext cx="581292" cy="581400"/>
          </a:xfrm>
          <a:prstGeom prst="ellipse">
            <a:avLst/>
          </a:prstGeom>
          <a:solidFill>
            <a:schemeClr val="accent1"/>
          </a:solidFill>
          <a:ln w="12700" cap="flat" cmpd="sng" algn="ctr">
            <a:noFill/>
            <a:prstDash val="solid"/>
            <a:miter lim="800000"/>
          </a:ln>
          <a:effectLst/>
        </p:spPr>
      </p:sp>
      <p:sp>
        <p:nvSpPr>
          <p:cNvPr id="37" name="Freeform: Shape 54">
            <a:extLst>
              <a:ext uri="{FF2B5EF4-FFF2-40B4-BE49-F238E27FC236}">
                <a16:creationId xmlns:a16="http://schemas.microsoft.com/office/drawing/2014/main" id="{2F6F7181-9F83-4698-8D45-88BB38364624}"/>
              </a:ext>
            </a:extLst>
          </p:cNvPr>
          <p:cNvSpPr/>
          <p:nvPr/>
        </p:nvSpPr>
        <p:spPr>
          <a:xfrm>
            <a:off x="7404663"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38" name="Graphic 37" descr="Folder Search outline">
            <a:extLst>
              <a:ext uri="{FF2B5EF4-FFF2-40B4-BE49-F238E27FC236}">
                <a16:creationId xmlns:a16="http://schemas.microsoft.com/office/drawing/2014/main" id="{4214BF0C-F37A-4C0D-9F41-CB2A0DCFDD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9857" y="4048720"/>
            <a:ext cx="377851" cy="377851"/>
          </a:xfrm>
          <a:prstGeom prst="rect">
            <a:avLst/>
          </a:prstGeom>
        </p:spPr>
      </p:pic>
      <p:sp>
        <p:nvSpPr>
          <p:cNvPr id="39" name="TextBox 38">
            <a:extLst>
              <a:ext uri="{FF2B5EF4-FFF2-40B4-BE49-F238E27FC236}">
                <a16:creationId xmlns:a16="http://schemas.microsoft.com/office/drawing/2014/main" id="{D947410F-9323-4BB4-80C9-BB553F6A4A88}"/>
              </a:ext>
            </a:extLst>
          </p:cNvPr>
          <p:cNvSpPr txBox="1"/>
          <p:nvPr/>
        </p:nvSpPr>
        <p:spPr>
          <a:xfrm>
            <a:off x="608583" y="1724022"/>
            <a:ext cx="111470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Fill out onboarding info</a:t>
            </a:r>
          </a:p>
        </p:txBody>
      </p:sp>
      <p:sp>
        <p:nvSpPr>
          <p:cNvPr id="40" name="TextBox 39">
            <a:extLst>
              <a:ext uri="{FF2B5EF4-FFF2-40B4-BE49-F238E27FC236}">
                <a16:creationId xmlns:a16="http://schemas.microsoft.com/office/drawing/2014/main" id="{8C7A72AD-1C75-4A4B-9E4B-2DC25E3D0609}"/>
              </a:ext>
            </a:extLst>
          </p:cNvPr>
          <p:cNvSpPr txBox="1"/>
          <p:nvPr/>
        </p:nvSpPr>
        <p:spPr>
          <a:xfrm>
            <a:off x="196198" y="3328819"/>
            <a:ext cx="8335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Workflow</a:t>
            </a:r>
          </a:p>
        </p:txBody>
      </p:sp>
      <p:sp>
        <p:nvSpPr>
          <p:cNvPr id="41" name="TextBox 40">
            <a:extLst>
              <a:ext uri="{FF2B5EF4-FFF2-40B4-BE49-F238E27FC236}">
                <a16:creationId xmlns:a16="http://schemas.microsoft.com/office/drawing/2014/main" id="{5F324984-EE66-48A2-BFA5-63CE9F9469EB}"/>
              </a:ext>
            </a:extLst>
          </p:cNvPr>
          <p:cNvSpPr txBox="1"/>
          <p:nvPr/>
        </p:nvSpPr>
        <p:spPr>
          <a:xfrm>
            <a:off x="1260865" y="3326439"/>
            <a:ext cx="769086"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2" name="TextBox 41">
            <a:extLst>
              <a:ext uri="{FF2B5EF4-FFF2-40B4-BE49-F238E27FC236}">
                <a16:creationId xmlns:a16="http://schemas.microsoft.com/office/drawing/2014/main" id="{4E360825-37B3-404C-976E-67995EFDDEBF}"/>
              </a:ext>
            </a:extLst>
          </p:cNvPr>
          <p:cNvSpPr txBox="1"/>
          <p:nvPr/>
        </p:nvSpPr>
        <p:spPr>
          <a:xfrm>
            <a:off x="3270306" y="3314078"/>
            <a:ext cx="665205"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Content</a:t>
            </a:r>
          </a:p>
        </p:txBody>
      </p:sp>
      <p:sp>
        <p:nvSpPr>
          <p:cNvPr id="43" name="TextBox 42">
            <a:extLst>
              <a:ext uri="{FF2B5EF4-FFF2-40B4-BE49-F238E27FC236}">
                <a16:creationId xmlns:a16="http://schemas.microsoft.com/office/drawing/2014/main" id="{C70EB67F-863A-4966-BF11-BD56AB3609DA}"/>
              </a:ext>
            </a:extLst>
          </p:cNvPr>
          <p:cNvSpPr txBox="1"/>
          <p:nvPr/>
        </p:nvSpPr>
        <p:spPr>
          <a:xfrm>
            <a:off x="4904246" y="4492235"/>
            <a:ext cx="1512244"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Capture</a:t>
            </a:r>
          </a:p>
        </p:txBody>
      </p:sp>
      <p:sp>
        <p:nvSpPr>
          <p:cNvPr id="44" name="TextBox 43">
            <a:extLst>
              <a:ext uri="{FF2B5EF4-FFF2-40B4-BE49-F238E27FC236}">
                <a16:creationId xmlns:a16="http://schemas.microsoft.com/office/drawing/2014/main" id="{1A56EE57-4D38-4B47-9F91-21A0EB25A215}"/>
              </a:ext>
            </a:extLst>
          </p:cNvPr>
          <p:cNvSpPr txBox="1"/>
          <p:nvPr/>
        </p:nvSpPr>
        <p:spPr>
          <a:xfrm>
            <a:off x="6281697" y="4495066"/>
            <a:ext cx="80353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Decisions</a:t>
            </a:r>
          </a:p>
        </p:txBody>
      </p:sp>
      <p:sp>
        <p:nvSpPr>
          <p:cNvPr id="45" name="TextBox 44">
            <a:extLst>
              <a:ext uri="{FF2B5EF4-FFF2-40B4-BE49-F238E27FC236}">
                <a16:creationId xmlns:a16="http://schemas.microsoft.com/office/drawing/2014/main" id="{E33A7F2C-C761-4EB6-B483-431FC376C590}"/>
              </a:ext>
            </a:extLst>
          </p:cNvPr>
          <p:cNvSpPr txBox="1"/>
          <p:nvPr/>
        </p:nvSpPr>
        <p:spPr>
          <a:xfrm>
            <a:off x="7223552" y="4502969"/>
            <a:ext cx="886321"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RPA</a:t>
            </a:r>
          </a:p>
        </p:txBody>
      </p:sp>
      <p:sp>
        <p:nvSpPr>
          <p:cNvPr id="46" name="TextBox 45">
            <a:extLst>
              <a:ext uri="{FF2B5EF4-FFF2-40B4-BE49-F238E27FC236}">
                <a16:creationId xmlns:a16="http://schemas.microsoft.com/office/drawing/2014/main" id="{F3574FA4-181A-4BA0-B64B-6840B4B9E84F}"/>
              </a:ext>
            </a:extLst>
          </p:cNvPr>
          <p:cNvSpPr txBox="1"/>
          <p:nvPr/>
        </p:nvSpPr>
        <p:spPr>
          <a:xfrm>
            <a:off x="52971" y="3490873"/>
            <a:ext cx="1106236"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Retrieve details based on client name</a:t>
            </a:r>
          </a:p>
        </p:txBody>
      </p:sp>
      <p:sp>
        <p:nvSpPr>
          <p:cNvPr id="47" name="TextBox 46">
            <a:extLst>
              <a:ext uri="{FF2B5EF4-FFF2-40B4-BE49-F238E27FC236}">
                <a16:creationId xmlns:a16="http://schemas.microsoft.com/office/drawing/2014/main" id="{D0C4055C-D79A-40A4-A49D-B5BA8DBE2D46}"/>
              </a:ext>
            </a:extLst>
          </p:cNvPr>
          <p:cNvSpPr txBox="1"/>
          <p:nvPr/>
        </p:nvSpPr>
        <p:spPr>
          <a:xfrm>
            <a:off x="1045154" y="3496115"/>
            <a:ext cx="1300133"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Determine services fee and additional services to offer</a:t>
            </a:r>
          </a:p>
        </p:txBody>
      </p:sp>
      <p:sp>
        <p:nvSpPr>
          <p:cNvPr id="48" name="TextBox 47">
            <a:extLst>
              <a:ext uri="{FF2B5EF4-FFF2-40B4-BE49-F238E27FC236}">
                <a16:creationId xmlns:a16="http://schemas.microsoft.com/office/drawing/2014/main" id="{F28177D9-CF56-4EF9-AD9A-89F62EFE2CCC}"/>
              </a:ext>
            </a:extLst>
          </p:cNvPr>
          <p:cNvSpPr txBox="1"/>
          <p:nvPr/>
        </p:nvSpPr>
        <p:spPr>
          <a:xfrm>
            <a:off x="2956634" y="1725773"/>
            <a:ext cx="135153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documentation</a:t>
            </a:r>
          </a:p>
        </p:txBody>
      </p:sp>
      <p:sp>
        <p:nvSpPr>
          <p:cNvPr id="49" name="TextBox 48">
            <a:extLst>
              <a:ext uri="{FF2B5EF4-FFF2-40B4-BE49-F238E27FC236}">
                <a16:creationId xmlns:a16="http://schemas.microsoft.com/office/drawing/2014/main" id="{1DFCE0FB-B7E9-4D11-99D6-8E78A40DC523}"/>
              </a:ext>
            </a:extLst>
          </p:cNvPr>
          <p:cNvSpPr txBox="1"/>
          <p:nvPr/>
        </p:nvSpPr>
        <p:spPr>
          <a:xfrm>
            <a:off x="6217626" y="1728126"/>
            <a:ext cx="1466516"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Submit</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for approval</a:t>
            </a:r>
          </a:p>
        </p:txBody>
      </p:sp>
      <p:sp>
        <p:nvSpPr>
          <p:cNvPr id="50" name="TextBox 49">
            <a:extLst>
              <a:ext uri="{FF2B5EF4-FFF2-40B4-BE49-F238E27FC236}">
                <a16:creationId xmlns:a16="http://schemas.microsoft.com/office/drawing/2014/main" id="{C0BF498B-8F84-43C4-B5F4-E3763488D0F3}"/>
              </a:ext>
            </a:extLst>
          </p:cNvPr>
          <p:cNvSpPr txBox="1"/>
          <p:nvPr/>
        </p:nvSpPr>
        <p:spPr>
          <a:xfrm>
            <a:off x="2814777" y="3486976"/>
            <a:ext cx="1600657" cy="400110"/>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Review existing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client documents</a:t>
            </a:r>
          </a:p>
        </p:txBody>
      </p:sp>
      <p:sp>
        <p:nvSpPr>
          <p:cNvPr id="51" name="TextBox 50">
            <a:extLst>
              <a:ext uri="{FF2B5EF4-FFF2-40B4-BE49-F238E27FC236}">
                <a16:creationId xmlns:a16="http://schemas.microsoft.com/office/drawing/2014/main" id="{218F914C-3FD6-43BF-9BE3-6B2A0F26C377}"/>
              </a:ext>
            </a:extLst>
          </p:cNvPr>
          <p:cNvSpPr txBox="1"/>
          <p:nvPr/>
        </p:nvSpPr>
        <p:spPr>
          <a:xfrm>
            <a:off x="5020277" y="4646979"/>
            <a:ext cx="1246377"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Collect additional documents and validate ID</a:t>
            </a:r>
          </a:p>
        </p:txBody>
      </p:sp>
      <p:sp>
        <p:nvSpPr>
          <p:cNvPr id="52" name="TextBox 51">
            <a:extLst>
              <a:ext uri="{FF2B5EF4-FFF2-40B4-BE49-F238E27FC236}">
                <a16:creationId xmlns:a16="http://schemas.microsoft.com/office/drawing/2014/main" id="{473FF9E8-42B0-4819-91D6-6707AFB81BB8}"/>
              </a:ext>
            </a:extLst>
          </p:cNvPr>
          <p:cNvSpPr txBox="1"/>
          <p:nvPr/>
        </p:nvSpPr>
        <p:spPr>
          <a:xfrm>
            <a:off x="6060867" y="4654506"/>
            <a:ext cx="1252994" cy="50783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Scoreboarding</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(Assess risk and classify client)</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53" name="TextBox 52">
            <a:extLst>
              <a:ext uri="{FF2B5EF4-FFF2-40B4-BE49-F238E27FC236}">
                <a16:creationId xmlns:a16="http://schemas.microsoft.com/office/drawing/2014/main" id="{71A1184B-BB4A-4D49-A87C-48DB3EB15707}"/>
              </a:ext>
            </a:extLst>
          </p:cNvPr>
          <p:cNvSpPr txBox="1"/>
          <p:nvPr/>
        </p:nvSpPr>
        <p:spPr>
          <a:xfrm>
            <a:off x="7127470" y="4656983"/>
            <a:ext cx="106432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Add client to legacy system</a:t>
            </a:r>
          </a:p>
        </p:txBody>
      </p:sp>
      <p:pic>
        <p:nvPicPr>
          <p:cNvPr id="54" name="Graphic 53" descr="Head with gears with solid fill">
            <a:extLst>
              <a:ext uri="{FF2B5EF4-FFF2-40B4-BE49-F238E27FC236}">
                <a16:creationId xmlns:a16="http://schemas.microsoft.com/office/drawing/2014/main" id="{95ADE83F-35E4-4520-B3B7-6DFB83131F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4627" y="2644070"/>
            <a:ext cx="246221" cy="246221"/>
          </a:xfrm>
          <a:prstGeom prst="rect">
            <a:avLst/>
          </a:prstGeom>
        </p:spPr>
      </p:pic>
      <p:pic>
        <p:nvPicPr>
          <p:cNvPr id="55" name="Graphic 54" descr="Head with gears with solid fill">
            <a:extLst>
              <a:ext uri="{FF2B5EF4-FFF2-40B4-BE49-F238E27FC236}">
                <a16:creationId xmlns:a16="http://schemas.microsoft.com/office/drawing/2014/main" id="{4441ACCC-A638-400B-8EA6-232CF76E40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3750" y="3931011"/>
            <a:ext cx="246221" cy="246221"/>
          </a:xfrm>
          <a:prstGeom prst="rect">
            <a:avLst/>
          </a:prstGeom>
        </p:spPr>
      </p:pic>
      <p:pic>
        <p:nvPicPr>
          <p:cNvPr id="57" name="Graphic 56" descr="Head with gears with solid fill">
            <a:extLst>
              <a:ext uri="{FF2B5EF4-FFF2-40B4-BE49-F238E27FC236}">
                <a16:creationId xmlns:a16="http://schemas.microsoft.com/office/drawing/2014/main" id="{7569EFC2-922F-4D43-A4F7-9126C2717EF7}"/>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7632216" y="309548"/>
            <a:ext cx="200414" cy="200414"/>
          </a:xfrm>
          <a:prstGeom prst="rect">
            <a:avLst/>
          </a:prstGeom>
        </p:spPr>
      </p:pic>
      <p:sp>
        <p:nvSpPr>
          <p:cNvPr id="58" name="TextBox 57">
            <a:extLst>
              <a:ext uri="{FF2B5EF4-FFF2-40B4-BE49-F238E27FC236}">
                <a16:creationId xmlns:a16="http://schemas.microsoft.com/office/drawing/2014/main" id="{EA628216-D50E-4496-9943-E705719C88DD}"/>
              </a:ext>
            </a:extLst>
          </p:cNvPr>
          <p:cNvSpPr txBox="1"/>
          <p:nvPr/>
        </p:nvSpPr>
        <p:spPr>
          <a:xfrm>
            <a:off x="7773268" y="297202"/>
            <a:ext cx="1356462"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Intelligent Automation</a:t>
            </a:r>
          </a:p>
        </p:txBody>
      </p:sp>
      <p:sp>
        <p:nvSpPr>
          <p:cNvPr id="59" name="TextBox 58">
            <a:extLst>
              <a:ext uri="{FF2B5EF4-FFF2-40B4-BE49-F238E27FC236}">
                <a16:creationId xmlns:a16="http://schemas.microsoft.com/office/drawing/2014/main" id="{1CCE8589-4219-4DC1-8E23-8CC1B19C2AD2}"/>
              </a:ext>
            </a:extLst>
          </p:cNvPr>
          <p:cNvSpPr txBox="1"/>
          <p:nvPr/>
        </p:nvSpPr>
        <p:spPr>
          <a:xfrm rot="16200000">
            <a:off x="1775203" y="170807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1</a:t>
            </a:r>
          </a:p>
        </p:txBody>
      </p:sp>
      <p:sp>
        <p:nvSpPr>
          <p:cNvPr id="60" name="TextBox 59">
            <a:extLst>
              <a:ext uri="{FF2B5EF4-FFF2-40B4-BE49-F238E27FC236}">
                <a16:creationId xmlns:a16="http://schemas.microsoft.com/office/drawing/2014/main" id="{CA7566C9-2903-4943-AE37-13D63B1C877C}"/>
              </a:ext>
            </a:extLst>
          </p:cNvPr>
          <p:cNvSpPr txBox="1"/>
          <p:nvPr/>
        </p:nvSpPr>
        <p:spPr>
          <a:xfrm rot="16200000">
            <a:off x="4512205"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2</a:t>
            </a:r>
          </a:p>
        </p:txBody>
      </p:sp>
      <p:sp>
        <p:nvSpPr>
          <p:cNvPr id="61" name="TextBox 60">
            <a:extLst>
              <a:ext uri="{FF2B5EF4-FFF2-40B4-BE49-F238E27FC236}">
                <a16:creationId xmlns:a16="http://schemas.microsoft.com/office/drawing/2014/main" id="{0B24AAF3-1ED6-4B80-851A-8ED50742B716}"/>
              </a:ext>
            </a:extLst>
          </p:cNvPr>
          <p:cNvSpPr txBox="1"/>
          <p:nvPr/>
        </p:nvSpPr>
        <p:spPr>
          <a:xfrm rot="16200000">
            <a:off x="8610517" y="1697621"/>
            <a:ext cx="731290" cy="307777"/>
          </a:xfrm>
          <a:prstGeom prst="rect">
            <a:avLst/>
          </a:prstGeom>
          <a:noFill/>
          <a:ln>
            <a:noFill/>
          </a:ln>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lumMod val="65000"/>
                  </a:schemeClr>
                </a:solidFill>
                <a:effectLst/>
                <a:uLnTx/>
                <a:uFillTx/>
                <a:latin typeface="IBM Plex Sans" charset="0"/>
                <a:ea typeface="IBM Plex Sans" charset="0"/>
                <a:cs typeface="IBM Plex Sans" charset="0"/>
              </a:rPr>
              <a:t>Page 3</a:t>
            </a:r>
          </a:p>
        </p:txBody>
      </p:sp>
      <p:pic>
        <p:nvPicPr>
          <p:cNvPr id="62" name="Graphic 61" descr="Head with gears with solid fill">
            <a:extLst>
              <a:ext uri="{FF2B5EF4-FFF2-40B4-BE49-F238E27FC236}">
                <a16:creationId xmlns:a16="http://schemas.microsoft.com/office/drawing/2014/main" id="{2ADFFBD6-6E9C-4553-8623-275D5E875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5591" y="3936246"/>
            <a:ext cx="246221" cy="246221"/>
          </a:xfrm>
          <a:prstGeom prst="rect">
            <a:avLst/>
          </a:prstGeom>
        </p:spPr>
      </p:pic>
      <p:cxnSp>
        <p:nvCxnSpPr>
          <p:cNvPr id="63" name="Straight Connector 62">
            <a:extLst>
              <a:ext uri="{FF2B5EF4-FFF2-40B4-BE49-F238E27FC236}">
                <a16:creationId xmlns:a16="http://schemas.microsoft.com/office/drawing/2014/main" id="{5B5ABAC9-B8EB-4257-B57F-E5B4803C384B}"/>
              </a:ext>
            </a:extLst>
          </p:cNvPr>
          <p:cNvCxnSpPr>
            <a:cxnSpLocks/>
            <a:stCxn id="61" idx="1"/>
          </p:cNvCxnSpPr>
          <p:nvPr/>
        </p:nvCxnSpPr>
        <p:spPr bwMode="auto">
          <a:xfrm flipH="1">
            <a:off x="66321" y="2217155"/>
            <a:ext cx="8909842" cy="23065"/>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E1FD6E6-3DC6-42A6-81C1-07D295C009A8}"/>
              </a:ext>
            </a:extLst>
          </p:cNvPr>
          <p:cNvSpPr txBox="1"/>
          <p:nvPr/>
        </p:nvSpPr>
        <p:spPr>
          <a:xfrm>
            <a:off x="2670517" y="2117190"/>
            <a:ext cx="2183686" cy="246221"/>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Business Automation Application</a:t>
            </a:r>
          </a:p>
        </p:txBody>
      </p:sp>
      <p:cxnSp>
        <p:nvCxnSpPr>
          <p:cNvPr id="65" name="Straight Connector 64">
            <a:extLst>
              <a:ext uri="{FF2B5EF4-FFF2-40B4-BE49-F238E27FC236}">
                <a16:creationId xmlns:a16="http://schemas.microsoft.com/office/drawing/2014/main" id="{22BC12B7-9079-4BE6-8F13-E6374DA7174D}"/>
              </a:ext>
            </a:extLst>
          </p:cNvPr>
          <p:cNvCxnSpPr>
            <a:cxnSpLocks/>
          </p:cNvCxnSpPr>
          <p:nvPr/>
        </p:nvCxnSpPr>
        <p:spPr bwMode="auto">
          <a:xfrm flipH="1">
            <a:off x="5066032" y="1044885"/>
            <a:ext cx="14922" cy="3906373"/>
          </a:xfrm>
          <a:prstGeom prst="line">
            <a:avLst/>
          </a:prstGeom>
          <a:ln w="9525">
            <a:solidFill>
              <a:schemeClr val="tx2">
                <a:lumMod val="50000"/>
                <a:alpha val="7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5A51A92-2E4F-43DF-A633-A17B10BEF832}"/>
              </a:ext>
            </a:extLst>
          </p:cNvPr>
          <p:cNvCxnSpPr>
            <a:cxnSpLocks/>
          </p:cNvCxnSpPr>
          <p:nvPr/>
        </p:nvCxnSpPr>
        <p:spPr bwMode="auto">
          <a:xfrm flipV="1">
            <a:off x="639958" y="2315515"/>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E9161A-61ED-4379-8E79-2AD0081C3393}"/>
              </a:ext>
            </a:extLst>
          </p:cNvPr>
          <p:cNvCxnSpPr>
            <a:cxnSpLocks/>
          </p:cNvCxnSpPr>
          <p:nvPr/>
        </p:nvCxnSpPr>
        <p:spPr bwMode="auto">
          <a:xfrm flipV="1">
            <a:off x="1668331" y="2310963"/>
            <a:ext cx="0" cy="3566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26C1A2-7528-458C-8423-80BAC253DF50}"/>
              </a:ext>
            </a:extLst>
          </p:cNvPr>
          <p:cNvCxnSpPr>
            <a:cxnSpLocks/>
          </p:cNvCxnSpPr>
          <p:nvPr/>
        </p:nvCxnSpPr>
        <p:spPr bwMode="auto">
          <a:xfrm flipH="1">
            <a:off x="5099562" y="3547552"/>
            <a:ext cx="3971713" cy="0"/>
          </a:xfrm>
          <a:prstGeom prst="line">
            <a:avLst/>
          </a:prstGeom>
          <a:ln w="9525">
            <a:solidFill>
              <a:schemeClr val="tx2">
                <a:lumMod val="50000"/>
                <a:alpha val="7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26EEEBE-4F08-475C-B725-01384C16A6F0}"/>
              </a:ext>
            </a:extLst>
          </p:cNvPr>
          <p:cNvCxnSpPr>
            <a:cxnSpLocks/>
          </p:cNvCxnSpPr>
          <p:nvPr/>
        </p:nvCxnSpPr>
        <p:spPr bwMode="auto">
          <a:xfrm flipV="1">
            <a:off x="3621140" y="2330567"/>
            <a:ext cx="0" cy="356616"/>
          </a:xfrm>
          <a:prstGeom prst="straightConnector1">
            <a:avLst/>
          </a:prstGeom>
          <a:ln cap="flat">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 name="Graphic 70" descr="Robot outline">
            <a:extLst>
              <a:ext uri="{FF2B5EF4-FFF2-40B4-BE49-F238E27FC236}">
                <a16:creationId xmlns:a16="http://schemas.microsoft.com/office/drawing/2014/main" id="{C422F974-137C-4EA9-A13F-2F5C90BCA0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62605" y="4041222"/>
            <a:ext cx="394058" cy="394058"/>
          </a:xfrm>
          <a:prstGeom prst="rect">
            <a:avLst/>
          </a:prstGeom>
        </p:spPr>
      </p:pic>
      <p:pic>
        <p:nvPicPr>
          <p:cNvPr id="72" name="Picture 71">
            <a:extLst>
              <a:ext uri="{FF2B5EF4-FFF2-40B4-BE49-F238E27FC236}">
                <a16:creationId xmlns:a16="http://schemas.microsoft.com/office/drawing/2014/main" id="{9577AF1D-2F91-40E2-8950-C9794F1209B8}"/>
              </a:ext>
            </a:extLst>
          </p:cNvPr>
          <p:cNvPicPr>
            <a:picLocks noChangeAspect="1"/>
          </p:cNvPicPr>
          <p:nvPr/>
        </p:nvPicPr>
        <p:blipFill>
          <a:blip r:embed="rId5"/>
          <a:stretch>
            <a:fillRect/>
          </a:stretch>
        </p:blipFill>
        <p:spPr>
          <a:xfrm>
            <a:off x="6532657" y="4045426"/>
            <a:ext cx="340963" cy="370359"/>
          </a:xfrm>
          <a:prstGeom prst="rect">
            <a:avLst/>
          </a:prstGeom>
        </p:spPr>
      </p:pic>
      <p:sp>
        <p:nvSpPr>
          <p:cNvPr id="73" name="Oval 72">
            <a:extLst>
              <a:ext uri="{FF2B5EF4-FFF2-40B4-BE49-F238E27FC236}">
                <a16:creationId xmlns:a16="http://schemas.microsoft.com/office/drawing/2014/main" id="{3A9A0926-1A53-40CD-A670-F7A956C8ACD3}"/>
              </a:ext>
            </a:extLst>
          </p:cNvPr>
          <p:cNvSpPr/>
          <p:nvPr/>
        </p:nvSpPr>
        <p:spPr>
          <a:xfrm>
            <a:off x="6660102" y="1160164"/>
            <a:ext cx="581292" cy="581400"/>
          </a:xfrm>
          <a:prstGeom prst="ellipse">
            <a:avLst/>
          </a:prstGeom>
          <a:solidFill>
            <a:schemeClr val="accent1"/>
          </a:solidFill>
          <a:ln w="12700" cap="flat" cmpd="sng" algn="ctr">
            <a:noFill/>
            <a:prstDash val="solid"/>
            <a:miter lim="800000"/>
          </a:ln>
          <a:effectLst/>
        </p:spPr>
      </p:sp>
      <p:sp>
        <p:nvSpPr>
          <p:cNvPr id="74" name="Freeform: Shape 50">
            <a:extLst>
              <a:ext uri="{FF2B5EF4-FFF2-40B4-BE49-F238E27FC236}">
                <a16:creationId xmlns:a16="http://schemas.microsoft.com/office/drawing/2014/main" id="{4E1189E9-C526-4CBE-AFD8-924F7971D43B}"/>
              </a:ext>
            </a:extLst>
          </p:cNvPr>
          <p:cNvSpPr/>
          <p:nvPr/>
        </p:nvSpPr>
        <p:spPr>
          <a:xfrm>
            <a:off x="6690055" y="1192282"/>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75" name="Picture 69">
            <a:extLst>
              <a:ext uri="{FF2B5EF4-FFF2-40B4-BE49-F238E27FC236}">
                <a16:creationId xmlns:a16="http://schemas.microsoft.com/office/drawing/2014/main" id="{6AD07A0B-65EC-44CB-8E24-901F13CEB4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20285" y="1221839"/>
            <a:ext cx="470613" cy="470613"/>
          </a:xfrm>
          <a:prstGeom prst="rect">
            <a:avLst/>
          </a:prstGeom>
        </p:spPr>
      </p:pic>
      <p:cxnSp>
        <p:nvCxnSpPr>
          <p:cNvPr id="77" name="Straight Arrow Connector 76">
            <a:extLst>
              <a:ext uri="{FF2B5EF4-FFF2-40B4-BE49-F238E27FC236}">
                <a16:creationId xmlns:a16="http://schemas.microsoft.com/office/drawing/2014/main" id="{E3633A32-F49E-48D3-983D-32CC2508DEF9}"/>
              </a:ext>
            </a:extLst>
          </p:cNvPr>
          <p:cNvCxnSpPr>
            <a:cxnSpLocks/>
          </p:cNvCxnSpPr>
          <p:nvPr/>
        </p:nvCxnSpPr>
        <p:spPr bwMode="auto">
          <a:xfrm flipV="1">
            <a:off x="5658618" y="3638066"/>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5EC0444-55AE-4D8A-BCC5-391480DAB5B9}"/>
              </a:ext>
            </a:extLst>
          </p:cNvPr>
          <p:cNvSpPr txBox="1"/>
          <p:nvPr/>
        </p:nvSpPr>
        <p:spPr>
          <a:xfrm>
            <a:off x="5255654" y="2693071"/>
            <a:ext cx="169326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Manual intervention </a:t>
            </a:r>
            <a:b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if required</a:t>
            </a:r>
          </a:p>
        </p:txBody>
      </p:sp>
      <p:sp>
        <p:nvSpPr>
          <p:cNvPr id="80" name="Oval 79">
            <a:extLst>
              <a:ext uri="{FF2B5EF4-FFF2-40B4-BE49-F238E27FC236}">
                <a16:creationId xmlns:a16="http://schemas.microsoft.com/office/drawing/2014/main" id="{AD9ACF22-AF94-48CA-B86E-4A6DC58B0DFC}"/>
              </a:ext>
            </a:extLst>
          </p:cNvPr>
          <p:cNvSpPr/>
          <p:nvPr/>
        </p:nvSpPr>
        <p:spPr>
          <a:xfrm>
            <a:off x="8352947" y="3955959"/>
            <a:ext cx="581292" cy="581400"/>
          </a:xfrm>
          <a:prstGeom prst="ellipse">
            <a:avLst/>
          </a:prstGeom>
          <a:solidFill>
            <a:schemeClr val="accent1"/>
          </a:solidFill>
          <a:ln w="12700" cap="flat" cmpd="sng" algn="ctr">
            <a:noFill/>
            <a:prstDash val="solid"/>
            <a:miter lim="800000"/>
          </a:ln>
          <a:effectLst/>
        </p:spPr>
      </p:sp>
      <p:sp>
        <p:nvSpPr>
          <p:cNvPr id="81" name="Freeform: Shape 54">
            <a:extLst>
              <a:ext uri="{FF2B5EF4-FFF2-40B4-BE49-F238E27FC236}">
                <a16:creationId xmlns:a16="http://schemas.microsoft.com/office/drawing/2014/main" id="{BBEFCFBF-8591-47C8-8E5D-CDABB94EA990}"/>
              </a:ext>
            </a:extLst>
          </p:cNvPr>
          <p:cNvSpPr/>
          <p:nvPr/>
        </p:nvSpPr>
        <p:spPr>
          <a:xfrm>
            <a:off x="8384731" y="3987821"/>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82" name="Freeform 5">
            <a:extLst>
              <a:ext uri="{FF2B5EF4-FFF2-40B4-BE49-F238E27FC236}">
                <a16:creationId xmlns:a16="http://schemas.microsoft.com/office/drawing/2014/main" id="{34A7F4EA-7F6A-4FF3-9983-30C99791D39D}"/>
              </a:ext>
            </a:extLst>
          </p:cNvPr>
          <p:cNvSpPr>
            <a:spLocks noEditPoints="1"/>
          </p:cNvSpPr>
          <p:nvPr/>
        </p:nvSpPr>
        <p:spPr bwMode="auto">
          <a:xfrm>
            <a:off x="8469730" y="4104619"/>
            <a:ext cx="345496" cy="257382"/>
          </a:xfrm>
          <a:custGeom>
            <a:avLst/>
            <a:gdLst>
              <a:gd name="T0" fmla="*/ 1264 w 1264"/>
              <a:gd name="T1" fmla="*/ 676 h 854"/>
              <a:gd name="T2" fmla="*/ 1104 w 1264"/>
              <a:gd name="T3" fmla="*/ 659 h 854"/>
              <a:gd name="T4" fmla="*/ 1087 w 1264"/>
              <a:gd name="T5" fmla="*/ 426 h 854"/>
              <a:gd name="T6" fmla="*/ 650 w 1264"/>
              <a:gd name="T7" fmla="*/ 248 h 854"/>
              <a:gd name="T8" fmla="*/ 862 w 1264"/>
              <a:gd name="T9" fmla="*/ 230 h 854"/>
              <a:gd name="T10" fmla="*/ 845 w 1264"/>
              <a:gd name="T11" fmla="*/ 0 h 854"/>
              <a:gd name="T12" fmla="*/ 402 w 1264"/>
              <a:gd name="T13" fmla="*/ 18 h 854"/>
              <a:gd name="T14" fmla="*/ 419 w 1264"/>
              <a:gd name="T15" fmla="*/ 248 h 854"/>
              <a:gd name="T16" fmla="*/ 614 w 1264"/>
              <a:gd name="T17" fmla="*/ 426 h 854"/>
              <a:gd name="T18" fmla="*/ 160 w 1264"/>
              <a:gd name="T19" fmla="*/ 443 h 854"/>
              <a:gd name="T20" fmla="*/ 18 w 1264"/>
              <a:gd name="T21" fmla="*/ 659 h 854"/>
              <a:gd name="T22" fmla="*/ 0 w 1264"/>
              <a:gd name="T23" fmla="*/ 836 h 854"/>
              <a:gd name="T24" fmla="*/ 337 w 1264"/>
              <a:gd name="T25" fmla="*/ 854 h 854"/>
              <a:gd name="T26" fmla="*/ 354 w 1264"/>
              <a:gd name="T27" fmla="*/ 676 h 854"/>
              <a:gd name="T28" fmla="*/ 195 w 1264"/>
              <a:gd name="T29" fmla="*/ 659 h 854"/>
              <a:gd name="T30" fmla="*/ 614 w 1264"/>
              <a:gd name="T31" fmla="*/ 461 h 854"/>
              <a:gd name="T32" fmla="*/ 472 w 1264"/>
              <a:gd name="T33" fmla="*/ 659 h 854"/>
              <a:gd name="T34" fmla="*/ 455 w 1264"/>
              <a:gd name="T35" fmla="*/ 836 h 854"/>
              <a:gd name="T36" fmla="*/ 792 w 1264"/>
              <a:gd name="T37" fmla="*/ 854 h 854"/>
              <a:gd name="T38" fmla="*/ 809 w 1264"/>
              <a:gd name="T39" fmla="*/ 676 h 854"/>
              <a:gd name="T40" fmla="*/ 650 w 1264"/>
              <a:gd name="T41" fmla="*/ 659 h 854"/>
              <a:gd name="T42" fmla="*/ 1069 w 1264"/>
              <a:gd name="T43" fmla="*/ 461 h 854"/>
              <a:gd name="T44" fmla="*/ 927 w 1264"/>
              <a:gd name="T45" fmla="*/ 659 h 854"/>
              <a:gd name="T46" fmla="*/ 909 w 1264"/>
              <a:gd name="T47" fmla="*/ 836 h 854"/>
              <a:gd name="T48" fmla="*/ 1246 w 1264"/>
              <a:gd name="T49" fmla="*/ 854 h 854"/>
              <a:gd name="T50" fmla="*/ 437 w 1264"/>
              <a:gd name="T51" fmla="*/ 213 h 854"/>
              <a:gd name="T52" fmla="*/ 827 w 1264"/>
              <a:gd name="T53" fmla="*/ 35 h 854"/>
              <a:gd name="T54" fmla="*/ 437 w 1264"/>
              <a:gd name="T55" fmla="*/ 213 h 854"/>
              <a:gd name="T56" fmla="*/ 319 w 1264"/>
              <a:gd name="T57" fmla="*/ 818 h 854"/>
              <a:gd name="T58" fmla="*/ 35 w 1264"/>
              <a:gd name="T59" fmla="*/ 694 h 854"/>
              <a:gd name="T60" fmla="*/ 774 w 1264"/>
              <a:gd name="T61" fmla="*/ 694 h 854"/>
              <a:gd name="T62" fmla="*/ 490 w 1264"/>
              <a:gd name="T63" fmla="*/ 818 h 854"/>
              <a:gd name="T64" fmla="*/ 774 w 1264"/>
              <a:gd name="T65" fmla="*/ 694 h 854"/>
              <a:gd name="T66" fmla="*/ 945 w 1264"/>
              <a:gd name="T67" fmla="*/ 818 h 854"/>
              <a:gd name="T68" fmla="*/ 1229 w 1264"/>
              <a:gd name="T69" fmla="*/ 694 h 854"/>
              <a:gd name="T70" fmla="*/ 1229 w 1264"/>
              <a:gd name="T71" fmla="*/ 81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4" h="854">
                <a:moveTo>
                  <a:pt x="1264" y="836"/>
                </a:moveTo>
                <a:cubicBezTo>
                  <a:pt x="1264" y="676"/>
                  <a:pt x="1264" y="676"/>
                  <a:pt x="1264" y="676"/>
                </a:cubicBezTo>
                <a:cubicBezTo>
                  <a:pt x="1264" y="667"/>
                  <a:pt x="1256" y="659"/>
                  <a:pt x="1246" y="659"/>
                </a:cubicBezTo>
                <a:cubicBezTo>
                  <a:pt x="1104" y="659"/>
                  <a:pt x="1104" y="659"/>
                  <a:pt x="1104" y="659"/>
                </a:cubicBezTo>
                <a:cubicBezTo>
                  <a:pt x="1104" y="443"/>
                  <a:pt x="1104" y="443"/>
                  <a:pt x="1104" y="443"/>
                </a:cubicBezTo>
                <a:cubicBezTo>
                  <a:pt x="1104" y="433"/>
                  <a:pt x="1096" y="426"/>
                  <a:pt x="1087" y="426"/>
                </a:cubicBezTo>
                <a:cubicBezTo>
                  <a:pt x="650" y="426"/>
                  <a:pt x="650" y="426"/>
                  <a:pt x="650" y="426"/>
                </a:cubicBezTo>
                <a:cubicBezTo>
                  <a:pt x="650" y="248"/>
                  <a:pt x="650" y="248"/>
                  <a:pt x="650" y="248"/>
                </a:cubicBezTo>
                <a:cubicBezTo>
                  <a:pt x="845" y="248"/>
                  <a:pt x="845" y="248"/>
                  <a:pt x="845" y="248"/>
                </a:cubicBezTo>
                <a:cubicBezTo>
                  <a:pt x="854" y="248"/>
                  <a:pt x="862" y="240"/>
                  <a:pt x="862" y="230"/>
                </a:cubicBezTo>
                <a:cubicBezTo>
                  <a:pt x="862" y="18"/>
                  <a:pt x="862" y="18"/>
                  <a:pt x="862" y="18"/>
                </a:cubicBezTo>
                <a:cubicBezTo>
                  <a:pt x="862" y="8"/>
                  <a:pt x="854" y="0"/>
                  <a:pt x="845" y="0"/>
                </a:cubicBezTo>
                <a:cubicBezTo>
                  <a:pt x="419" y="0"/>
                  <a:pt x="419" y="0"/>
                  <a:pt x="419" y="0"/>
                </a:cubicBezTo>
                <a:cubicBezTo>
                  <a:pt x="409" y="0"/>
                  <a:pt x="402" y="8"/>
                  <a:pt x="402" y="18"/>
                </a:cubicBezTo>
                <a:cubicBezTo>
                  <a:pt x="402" y="230"/>
                  <a:pt x="402" y="230"/>
                  <a:pt x="402" y="230"/>
                </a:cubicBezTo>
                <a:cubicBezTo>
                  <a:pt x="402" y="240"/>
                  <a:pt x="409" y="248"/>
                  <a:pt x="419" y="248"/>
                </a:cubicBezTo>
                <a:cubicBezTo>
                  <a:pt x="614" y="248"/>
                  <a:pt x="614" y="248"/>
                  <a:pt x="614" y="248"/>
                </a:cubicBezTo>
                <a:cubicBezTo>
                  <a:pt x="614" y="426"/>
                  <a:pt x="614" y="426"/>
                  <a:pt x="614" y="426"/>
                </a:cubicBezTo>
                <a:cubicBezTo>
                  <a:pt x="177" y="426"/>
                  <a:pt x="177" y="426"/>
                  <a:pt x="177" y="426"/>
                </a:cubicBezTo>
                <a:cubicBezTo>
                  <a:pt x="167" y="426"/>
                  <a:pt x="160" y="433"/>
                  <a:pt x="160" y="443"/>
                </a:cubicBezTo>
                <a:cubicBezTo>
                  <a:pt x="160" y="659"/>
                  <a:pt x="160" y="659"/>
                  <a:pt x="160" y="659"/>
                </a:cubicBezTo>
                <a:cubicBezTo>
                  <a:pt x="18" y="659"/>
                  <a:pt x="18" y="659"/>
                  <a:pt x="18" y="659"/>
                </a:cubicBezTo>
                <a:cubicBezTo>
                  <a:pt x="8" y="659"/>
                  <a:pt x="0" y="667"/>
                  <a:pt x="0" y="676"/>
                </a:cubicBezTo>
                <a:cubicBezTo>
                  <a:pt x="0" y="836"/>
                  <a:pt x="0" y="836"/>
                  <a:pt x="0" y="836"/>
                </a:cubicBezTo>
                <a:cubicBezTo>
                  <a:pt x="0" y="846"/>
                  <a:pt x="8" y="854"/>
                  <a:pt x="18" y="854"/>
                </a:cubicBezTo>
                <a:cubicBezTo>
                  <a:pt x="337" y="854"/>
                  <a:pt x="337" y="854"/>
                  <a:pt x="337" y="854"/>
                </a:cubicBezTo>
                <a:cubicBezTo>
                  <a:pt x="347" y="854"/>
                  <a:pt x="354" y="846"/>
                  <a:pt x="354" y="836"/>
                </a:cubicBezTo>
                <a:cubicBezTo>
                  <a:pt x="354" y="676"/>
                  <a:pt x="354" y="676"/>
                  <a:pt x="354" y="676"/>
                </a:cubicBezTo>
                <a:cubicBezTo>
                  <a:pt x="354" y="667"/>
                  <a:pt x="347" y="659"/>
                  <a:pt x="337" y="659"/>
                </a:cubicBezTo>
                <a:cubicBezTo>
                  <a:pt x="195" y="659"/>
                  <a:pt x="195" y="659"/>
                  <a:pt x="195" y="659"/>
                </a:cubicBezTo>
                <a:cubicBezTo>
                  <a:pt x="195" y="461"/>
                  <a:pt x="195" y="461"/>
                  <a:pt x="195" y="461"/>
                </a:cubicBezTo>
                <a:cubicBezTo>
                  <a:pt x="614" y="461"/>
                  <a:pt x="614" y="461"/>
                  <a:pt x="614" y="461"/>
                </a:cubicBezTo>
                <a:cubicBezTo>
                  <a:pt x="614" y="659"/>
                  <a:pt x="614" y="659"/>
                  <a:pt x="614" y="659"/>
                </a:cubicBezTo>
                <a:cubicBezTo>
                  <a:pt x="472" y="659"/>
                  <a:pt x="472" y="659"/>
                  <a:pt x="472" y="659"/>
                </a:cubicBezTo>
                <a:cubicBezTo>
                  <a:pt x="463" y="659"/>
                  <a:pt x="455" y="667"/>
                  <a:pt x="455" y="676"/>
                </a:cubicBezTo>
                <a:cubicBezTo>
                  <a:pt x="455" y="836"/>
                  <a:pt x="455" y="836"/>
                  <a:pt x="455" y="836"/>
                </a:cubicBezTo>
                <a:cubicBezTo>
                  <a:pt x="455" y="846"/>
                  <a:pt x="463" y="854"/>
                  <a:pt x="472" y="854"/>
                </a:cubicBezTo>
                <a:cubicBezTo>
                  <a:pt x="792" y="854"/>
                  <a:pt x="792" y="854"/>
                  <a:pt x="792" y="854"/>
                </a:cubicBezTo>
                <a:cubicBezTo>
                  <a:pt x="801" y="854"/>
                  <a:pt x="809" y="846"/>
                  <a:pt x="809" y="836"/>
                </a:cubicBezTo>
                <a:cubicBezTo>
                  <a:pt x="809" y="676"/>
                  <a:pt x="809" y="676"/>
                  <a:pt x="809" y="676"/>
                </a:cubicBezTo>
                <a:cubicBezTo>
                  <a:pt x="809" y="667"/>
                  <a:pt x="801" y="659"/>
                  <a:pt x="792" y="659"/>
                </a:cubicBezTo>
                <a:cubicBezTo>
                  <a:pt x="650" y="659"/>
                  <a:pt x="650" y="659"/>
                  <a:pt x="650" y="659"/>
                </a:cubicBezTo>
                <a:cubicBezTo>
                  <a:pt x="650" y="461"/>
                  <a:pt x="650" y="461"/>
                  <a:pt x="650" y="461"/>
                </a:cubicBezTo>
                <a:cubicBezTo>
                  <a:pt x="1069" y="461"/>
                  <a:pt x="1069" y="461"/>
                  <a:pt x="1069" y="461"/>
                </a:cubicBezTo>
                <a:cubicBezTo>
                  <a:pt x="1069" y="659"/>
                  <a:pt x="1069" y="659"/>
                  <a:pt x="1069" y="659"/>
                </a:cubicBezTo>
                <a:cubicBezTo>
                  <a:pt x="927" y="659"/>
                  <a:pt x="927" y="659"/>
                  <a:pt x="927" y="659"/>
                </a:cubicBezTo>
                <a:cubicBezTo>
                  <a:pt x="917" y="659"/>
                  <a:pt x="909" y="667"/>
                  <a:pt x="909" y="676"/>
                </a:cubicBezTo>
                <a:cubicBezTo>
                  <a:pt x="909" y="836"/>
                  <a:pt x="909" y="836"/>
                  <a:pt x="909" y="836"/>
                </a:cubicBezTo>
                <a:cubicBezTo>
                  <a:pt x="909" y="846"/>
                  <a:pt x="917" y="854"/>
                  <a:pt x="927" y="854"/>
                </a:cubicBezTo>
                <a:cubicBezTo>
                  <a:pt x="1246" y="854"/>
                  <a:pt x="1246" y="854"/>
                  <a:pt x="1246" y="854"/>
                </a:cubicBezTo>
                <a:cubicBezTo>
                  <a:pt x="1256" y="854"/>
                  <a:pt x="1264" y="846"/>
                  <a:pt x="1264" y="836"/>
                </a:cubicBezTo>
                <a:close/>
                <a:moveTo>
                  <a:pt x="437" y="213"/>
                </a:moveTo>
                <a:cubicBezTo>
                  <a:pt x="437" y="35"/>
                  <a:pt x="437" y="35"/>
                  <a:pt x="437" y="35"/>
                </a:cubicBezTo>
                <a:cubicBezTo>
                  <a:pt x="827" y="35"/>
                  <a:pt x="827" y="35"/>
                  <a:pt x="827" y="35"/>
                </a:cubicBezTo>
                <a:cubicBezTo>
                  <a:pt x="827" y="213"/>
                  <a:pt x="827" y="213"/>
                  <a:pt x="827" y="213"/>
                </a:cubicBezTo>
                <a:lnTo>
                  <a:pt x="437" y="213"/>
                </a:lnTo>
                <a:close/>
                <a:moveTo>
                  <a:pt x="319" y="694"/>
                </a:moveTo>
                <a:cubicBezTo>
                  <a:pt x="319" y="818"/>
                  <a:pt x="319" y="818"/>
                  <a:pt x="319" y="818"/>
                </a:cubicBezTo>
                <a:cubicBezTo>
                  <a:pt x="35" y="818"/>
                  <a:pt x="35" y="818"/>
                  <a:pt x="35" y="818"/>
                </a:cubicBezTo>
                <a:cubicBezTo>
                  <a:pt x="35" y="694"/>
                  <a:pt x="35" y="694"/>
                  <a:pt x="35" y="694"/>
                </a:cubicBezTo>
                <a:lnTo>
                  <a:pt x="319" y="694"/>
                </a:lnTo>
                <a:close/>
                <a:moveTo>
                  <a:pt x="774" y="694"/>
                </a:moveTo>
                <a:cubicBezTo>
                  <a:pt x="774" y="818"/>
                  <a:pt x="774" y="818"/>
                  <a:pt x="774" y="818"/>
                </a:cubicBezTo>
                <a:cubicBezTo>
                  <a:pt x="490" y="818"/>
                  <a:pt x="490" y="818"/>
                  <a:pt x="490" y="818"/>
                </a:cubicBezTo>
                <a:cubicBezTo>
                  <a:pt x="490" y="694"/>
                  <a:pt x="490" y="694"/>
                  <a:pt x="490" y="694"/>
                </a:cubicBezTo>
                <a:lnTo>
                  <a:pt x="774" y="694"/>
                </a:lnTo>
                <a:close/>
                <a:moveTo>
                  <a:pt x="1229" y="818"/>
                </a:moveTo>
                <a:cubicBezTo>
                  <a:pt x="945" y="818"/>
                  <a:pt x="945" y="818"/>
                  <a:pt x="945" y="818"/>
                </a:cubicBezTo>
                <a:cubicBezTo>
                  <a:pt x="945" y="694"/>
                  <a:pt x="945" y="694"/>
                  <a:pt x="945" y="694"/>
                </a:cubicBezTo>
                <a:cubicBezTo>
                  <a:pt x="1229" y="694"/>
                  <a:pt x="1229" y="694"/>
                  <a:pt x="1229" y="694"/>
                </a:cubicBezTo>
                <a:lnTo>
                  <a:pt x="1229" y="818"/>
                </a:lnTo>
                <a:close/>
                <a:moveTo>
                  <a:pt x="1229" y="818"/>
                </a:moveTo>
                <a:cubicBezTo>
                  <a:pt x="1229" y="818"/>
                  <a:pt x="1229" y="818"/>
                  <a:pt x="1229" y="81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7619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cxnSp>
        <p:nvCxnSpPr>
          <p:cNvPr id="83" name="Straight Arrow Connector 82">
            <a:extLst>
              <a:ext uri="{FF2B5EF4-FFF2-40B4-BE49-F238E27FC236}">
                <a16:creationId xmlns:a16="http://schemas.microsoft.com/office/drawing/2014/main" id="{B125D771-E2C0-457B-9846-F5BBB5AF969E}"/>
              </a:ext>
            </a:extLst>
          </p:cNvPr>
          <p:cNvCxnSpPr>
            <a:cxnSpLocks/>
          </p:cNvCxnSpPr>
          <p:nvPr/>
        </p:nvCxnSpPr>
        <p:spPr bwMode="auto">
          <a:xfrm flipV="1">
            <a:off x="8643073" y="3634032"/>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6F42E81-365F-46B4-AD60-847C2F7CD4D9}"/>
              </a:ext>
            </a:extLst>
          </p:cNvPr>
          <p:cNvCxnSpPr>
            <a:cxnSpLocks/>
          </p:cNvCxnSpPr>
          <p:nvPr/>
        </p:nvCxnSpPr>
        <p:spPr bwMode="auto">
          <a:xfrm flipH="1">
            <a:off x="6975364" y="2266933"/>
            <a:ext cx="5198" cy="269554"/>
          </a:xfrm>
          <a:prstGeom prst="straightConnector1">
            <a:avLst/>
          </a:prstGeom>
          <a:ln>
            <a:solidFill>
              <a:schemeClr val="tx2">
                <a:lumMod val="50000"/>
                <a:alpha val="9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224D37F-D07D-44DC-AC37-7F70186642CB}"/>
              </a:ext>
            </a:extLst>
          </p:cNvPr>
          <p:cNvSpPr txBox="1"/>
          <p:nvPr/>
        </p:nvSpPr>
        <p:spPr>
          <a:xfrm>
            <a:off x="6073567" y="3299857"/>
            <a:ext cx="1693264" cy="369332"/>
          </a:xfrm>
          <a:prstGeom prst="rect">
            <a:avLst/>
          </a:prstGeom>
          <a:solidFill>
            <a:schemeClr val="tx1"/>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Orchestrate tasks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based on info provided</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pic>
        <p:nvPicPr>
          <p:cNvPr id="87" name="Graphic 86" descr="Head with gears with solid fill">
            <a:extLst>
              <a:ext uri="{FF2B5EF4-FFF2-40B4-BE49-F238E27FC236}">
                <a16:creationId xmlns:a16="http://schemas.microsoft.com/office/drawing/2014/main" id="{FA96C03B-9DAF-E74C-81B6-1DD252788F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549" y="2480953"/>
            <a:ext cx="246221" cy="246221"/>
          </a:xfrm>
          <a:prstGeom prst="rect">
            <a:avLst/>
          </a:prstGeom>
        </p:spPr>
      </p:pic>
      <p:sp>
        <p:nvSpPr>
          <p:cNvPr id="89" name="Oval 88">
            <a:extLst>
              <a:ext uri="{FF2B5EF4-FFF2-40B4-BE49-F238E27FC236}">
                <a16:creationId xmlns:a16="http://schemas.microsoft.com/office/drawing/2014/main" id="{D57E9DCC-73A0-8745-957F-52E74A7436F6}"/>
              </a:ext>
            </a:extLst>
          </p:cNvPr>
          <p:cNvSpPr/>
          <p:nvPr/>
        </p:nvSpPr>
        <p:spPr>
          <a:xfrm>
            <a:off x="7647706" y="563952"/>
            <a:ext cx="164592" cy="166448"/>
          </a:xfrm>
          <a:prstGeom prst="ellipse">
            <a:avLst/>
          </a:prstGeom>
          <a:solidFill>
            <a:schemeClr val="accent1"/>
          </a:solidFill>
          <a:ln w="12700" cap="flat" cmpd="sng" algn="ctr">
            <a:noFill/>
            <a:prstDash val="solid"/>
            <a:miter lim="800000"/>
          </a:ln>
          <a:effectLst/>
        </p:spPr>
      </p:sp>
      <p:sp>
        <p:nvSpPr>
          <p:cNvPr id="91" name="TextBox 90">
            <a:extLst>
              <a:ext uri="{FF2B5EF4-FFF2-40B4-BE49-F238E27FC236}">
                <a16:creationId xmlns:a16="http://schemas.microsoft.com/office/drawing/2014/main" id="{C17BFC8A-D15C-BF4C-BE81-3021CB22A3E0}"/>
              </a:ext>
            </a:extLst>
          </p:cNvPr>
          <p:cNvSpPr txBox="1"/>
          <p:nvPr/>
        </p:nvSpPr>
        <p:spPr>
          <a:xfrm>
            <a:off x="7771294" y="523977"/>
            <a:ext cx="1284326"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IBM Plex Sans" charset="0"/>
                <a:ea typeface="IBM Plex Sans" charset="0"/>
                <a:cs typeface="IBM Plex Sans" charset="0"/>
              </a:rPr>
              <a:t>Business Automation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94" name="Straight Arrow Connector 93">
            <a:extLst>
              <a:ext uri="{FF2B5EF4-FFF2-40B4-BE49-F238E27FC236}">
                <a16:creationId xmlns:a16="http://schemas.microsoft.com/office/drawing/2014/main" id="{495FAAE9-593C-C944-AEB1-8735E16047FB}"/>
              </a:ext>
            </a:extLst>
          </p:cNvPr>
          <p:cNvCxnSpPr>
            <a:cxnSpLocks/>
          </p:cNvCxnSpPr>
          <p:nvPr/>
        </p:nvCxnSpPr>
        <p:spPr bwMode="auto">
          <a:xfrm flipV="1">
            <a:off x="7533477" y="2868933"/>
            <a:ext cx="420624" cy="4916"/>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B8EE080F-E2F5-374F-89BF-06C3B4DED432}"/>
              </a:ext>
            </a:extLst>
          </p:cNvPr>
          <p:cNvSpPr/>
          <p:nvPr/>
        </p:nvSpPr>
        <p:spPr>
          <a:xfrm>
            <a:off x="8179082" y="2554992"/>
            <a:ext cx="581292" cy="581400"/>
          </a:xfrm>
          <a:prstGeom prst="ellipse">
            <a:avLst/>
          </a:prstGeom>
          <a:solidFill>
            <a:srgbClr val="00B050"/>
          </a:solidFill>
          <a:ln w="12700" cap="flat" cmpd="sng" algn="ctr">
            <a:noFill/>
            <a:prstDash val="solid"/>
            <a:miter lim="800000"/>
          </a:ln>
          <a:effectLst/>
        </p:spPr>
      </p:sp>
      <p:sp>
        <p:nvSpPr>
          <p:cNvPr id="96" name="Freeform: Shape 54">
            <a:extLst>
              <a:ext uri="{FF2B5EF4-FFF2-40B4-BE49-F238E27FC236}">
                <a16:creationId xmlns:a16="http://schemas.microsoft.com/office/drawing/2014/main" id="{6AE7E8C7-A7E7-524F-837F-FAB629B3D43D}"/>
              </a:ext>
            </a:extLst>
          </p:cNvPr>
          <p:cNvSpPr/>
          <p:nvPr/>
        </p:nvSpPr>
        <p:spPr>
          <a:xfrm>
            <a:off x="8210866" y="2586854"/>
            <a:ext cx="517727" cy="517674"/>
          </a:xfrm>
          <a:custGeom>
            <a:avLst/>
            <a:gdLst>
              <a:gd name="connsiteX0" fmla="*/ 0 w 1388303"/>
              <a:gd name="connsiteY0" fmla="*/ 694078 h 1388155"/>
              <a:gd name="connsiteX1" fmla="*/ 694152 w 1388303"/>
              <a:gd name="connsiteY1" fmla="*/ 0 h 1388155"/>
              <a:gd name="connsiteX2" fmla="*/ 1388304 w 1388303"/>
              <a:gd name="connsiteY2" fmla="*/ 694078 h 1388155"/>
              <a:gd name="connsiteX3" fmla="*/ 694152 w 1388303"/>
              <a:gd name="connsiteY3" fmla="*/ 1388156 h 1388155"/>
              <a:gd name="connsiteX4" fmla="*/ 0 w 1388303"/>
              <a:gd name="connsiteY4" fmla="*/ 694078 h 138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3" h="1388155">
                <a:moveTo>
                  <a:pt x="0" y="694078"/>
                </a:moveTo>
                <a:cubicBezTo>
                  <a:pt x="0" y="310749"/>
                  <a:pt x="310782" y="0"/>
                  <a:pt x="694152" y="0"/>
                </a:cubicBezTo>
                <a:cubicBezTo>
                  <a:pt x="1077522" y="0"/>
                  <a:pt x="1388304" y="310749"/>
                  <a:pt x="1388304" y="694078"/>
                </a:cubicBezTo>
                <a:cubicBezTo>
                  <a:pt x="1388304" y="1077407"/>
                  <a:pt x="1077522" y="1388156"/>
                  <a:pt x="694152" y="1388156"/>
                </a:cubicBezTo>
                <a:cubicBezTo>
                  <a:pt x="310782" y="1388156"/>
                  <a:pt x="0" y="1077407"/>
                  <a:pt x="0" y="694078"/>
                </a:cubicBezTo>
                <a:close/>
              </a:path>
            </a:pathLst>
          </a:custGeom>
          <a:solidFill>
            <a:srgbClr val="FFFFFF"/>
          </a:solidFill>
          <a:ln w="12700" cap="flat" cmpd="sng" algn="ctr">
            <a:noFill/>
            <a:prstDash val="solid"/>
            <a:miter lim="800000"/>
          </a:ln>
          <a:effectLst/>
        </p:spPr>
        <p:txBody>
          <a:bodyPr spcFirstLastPara="0" vert="horz" wrap="square" lIns="262853" tIns="262717" rIns="262853" bIns="262718" numCol="1" spcCol="1270" anchor="ctr" anchorCtr="0">
            <a:noAutofit/>
          </a:bodyPr>
          <a:lstStyle/>
          <a:p>
            <a:pPr marL="0" marR="0" lvl="0" indent="0" algn="ctr" defTabSz="1481571" rtl="0" eaLnBrk="1" fontAlgn="auto" latinLnBrk="0" hangingPunct="1">
              <a:lnSpc>
                <a:spcPct val="90000"/>
              </a:lnSpc>
              <a:spcBef>
                <a:spcPct val="0"/>
              </a:spcBef>
              <a:spcAft>
                <a:spcPct val="35000"/>
              </a:spcAft>
              <a:buClrTx/>
              <a:buSzTx/>
              <a:buFontTx/>
              <a:buNone/>
              <a:tabLst/>
              <a:defRPr/>
            </a:pPr>
            <a:endParaRPr kumimoji="0" lang="en-US" sz="3333"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101" name="Picture 100">
            <a:extLst>
              <a:ext uri="{FF2B5EF4-FFF2-40B4-BE49-F238E27FC236}">
                <a16:creationId xmlns:a16="http://schemas.microsoft.com/office/drawing/2014/main" id="{0BB9377F-92BE-8643-94F6-A98C60EA1800}"/>
              </a:ext>
            </a:extLst>
          </p:cNvPr>
          <p:cNvPicPr>
            <a:picLocks noChangeAspect="1"/>
          </p:cNvPicPr>
          <p:nvPr/>
        </p:nvPicPr>
        <p:blipFill>
          <a:blip r:embed="rId14">
            <a:lum bright="-100000"/>
          </a:blip>
          <a:stretch>
            <a:fillRect/>
          </a:stretch>
        </p:blipFill>
        <p:spPr>
          <a:xfrm>
            <a:off x="8301274" y="2680877"/>
            <a:ext cx="336908" cy="336996"/>
          </a:xfrm>
          <a:prstGeom prst="rect">
            <a:avLst/>
          </a:prstGeom>
        </p:spPr>
      </p:pic>
      <p:sp>
        <p:nvSpPr>
          <p:cNvPr id="103" name="TextBox 102">
            <a:extLst>
              <a:ext uri="{FF2B5EF4-FFF2-40B4-BE49-F238E27FC236}">
                <a16:creationId xmlns:a16="http://schemas.microsoft.com/office/drawing/2014/main" id="{5DAAA4E8-B2A1-1D4C-9763-8B09D773B36B}"/>
              </a:ext>
            </a:extLst>
          </p:cNvPr>
          <p:cNvSpPr txBox="1"/>
          <p:nvPr/>
        </p:nvSpPr>
        <p:spPr>
          <a:xfrm>
            <a:off x="7933553" y="3101041"/>
            <a:ext cx="1001772"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App Connect</a:t>
            </a:r>
          </a:p>
        </p:txBody>
      </p:sp>
      <p:sp>
        <p:nvSpPr>
          <p:cNvPr id="104" name="TextBox 103">
            <a:extLst>
              <a:ext uri="{FF2B5EF4-FFF2-40B4-BE49-F238E27FC236}">
                <a16:creationId xmlns:a16="http://schemas.microsoft.com/office/drawing/2014/main" id="{CEC53429-D407-E14D-A449-6E6260462112}"/>
              </a:ext>
            </a:extLst>
          </p:cNvPr>
          <p:cNvSpPr txBox="1"/>
          <p:nvPr/>
        </p:nvSpPr>
        <p:spPr>
          <a:xfrm>
            <a:off x="7798185" y="3297640"/>
            <a:ext cx="1259838" cy="2308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Send Email via</a:t>
            </a:r>
            <a:r>
              <a:rPr kumimoji="0" lang="en-US" sz="900" b="0" i="0" u="none" strike="noStrike" kern="1200" cap="none" spc="0" normalizeH="0" noProof="0" dirty="0">
                <a:ln>
                  <a:noFill/>
                </a:ln>
                <a:solidFill>
                  <a:srgbClr val="FFFFFF"/>
                </a:solidFill>
                <a:effectLst/>
                <a:uLnTx/>
                <a:uFillTx/>
                <a:latin typeface="IBM Plex Sans" charset="0"/>
                <a:ea typeface="IBM Plex Sans" charset="0"/>
                <a:cs typeface="IBM Plex Sans" charset="0"/>
              </a:rPr>
              <a:t> Gmail</a:t>
            </a:r>
            <a:endParaRPr kumimoji="0" lang="en-US" sz="10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105" name="Oval 104">
            <a:extLst>
              <a:ext uri="{FF2B5EF4-FFF2-40B4-BE49-F238E27FC236}">
                <a16:creationId xmlns:a16="http://schemas.microsoft.com/office/drawing/2014/main" id="{888FC521-0632-3142-8F37-7853D674EB14}"/>
              </a:ext>
            </a:extLst>
          </p:cNvPr>
          <p:cNvSpPr/>
          <p:nvPr/>
        </p:nvSpPr>
        <p:spPr>
          <a:xfrm>
            <a:off x="7650733" y="791256"/>
            <a:ext cx="164592" cy="164592"/>
          </a:xfrm>
          <a:prstGeom prst="ellipse">
            <a:avLst/>
          </a:prstGeom>
          <a:solidFill>
            <a:srgbClr val="00B050"/>
          </a:solidFill>
          <a:ln w="12700" cap="flat" cmpd="sng" algn="ctr">
            <a:noFill/>
            <a:prstDash val="solid"/>
            <a:miter lim="800000"/>
          </a:ln>
          <a:effectLst/>
        </p:spPr>
      </p:sp>
      <p:sp>
        <p:nvSpPr>
          <p:cNvPr id="106" name="TextBox 105">
            <a:extLst>
              <a:ext uri="{FF2B5EF4-FFF2-40B4-BE49-F238E27FC236}">
                <a16:creationId xmlns:a16="http://schemas.microsoft.com/office/drawing/2014/main" id="{F43F18E0-560D-C64A-B294-F920FEA0612D}"/>
              </a:ext>
            </a:extLst>
          </p:cNvPr>
          <p:cNvSpPr txBox="1"/>
          <p:nvPr/>
        </p:nvSpPr>
        <p:spPr>
          <a:xfrm>
            <a:off x="7783574" y="761303"/>
            <a:ext cx="763351" cy="230832"/>
          </a:xfrm>
          <a:prstGeom prst="rect">
            <a:avLst/>
          </a:prstGeom>
          <a:noFill/>
        </p:spPr>
        <p:txBody>
          <a:bodyPr wrap="non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lang="en-US" sz="900" noProof="0" dirty="0">
                <a:solidFill>
                  <a:srgbClr val="FFFFFF"/>
                </a:solidFill>
                <a:latin typeface="IBM Plex Sans" charset="0"/>
                <a:ea typeface="IBM Plex Sans" charset="0"/>
                <a:cs typeface="IBM Plex Sans" charset="0"/>
              </a:rPr>
              <a:t>Integration</a:t>
            </a:r>
            <a:endParaRPr kumimoji="0" lang="en-US" sz="9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cxnSp>
        <p:nvCxnSpPr>
          <p:cNvPr id="78" name="Straight Arrow Connector 77">
            <a:extLst>
              <a:ext uri="{FF2B5EF4-FFF2-40B4-BE49-F238E27FC236}">
                <a16:creationId xmlns:a16="http://schemas.microsoft.com/office/drawing/2014/main" id="{92E28EA6-CE62-44D9-BED4-82010FDB4374}"/>
              </a:ext>
            </a:extLst>
          </p:cNvPr>
          <p:cNvCxnSpPr>
            <a:cxnSpLocks/>
          </p:cNvCxnSpPr>
          <p:nvPr/>
        </p:nvCxnSpPr>
        <p:spPr bwMode="auto">
          <a:xfrm flipV="1">
            <a:off x="7659634" y="3643794"/>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47AE280-4BCA-4A36-A3F7-E472500F6EFD}"/>
              </a:ext>
            </a:extLst>
          </p:cNvPr>
          <p:cNvCxnSpPr>
            <a:cxnSpLocks/>
          </p:cNvCxnSpPr>
          <p:nvPr/>
        </p:nvCxnSpPr>
        <p:spPr bwMode="auto">
          <a:xfrm flipV="1">
            <a:off x="6716206" y="3642593"/>
            <a:ext cx="0" cy="258105"/>
          </a:xfrm>
          <a:prstGeom prst="straightConnector1">
            <a:avLst/>
          </a:prstGeom>
          <a:ln>
            <a:solidFill>
              <a:schemeClr val="tx2">
                <a:lumMod val="50000"/>
                <a:alpha val="9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6B01425-71D4-4601-BB9F-187475AE859A}"/>
              </a:ext>
            </a:extLst>
          </p:cNvPr>
          <p:cNvSpPr txBox="1"/>
          <p:nvPr/>
        </p:nvSpPr>
        <p:spPr>
          <a:xfrm>
            <a:off x="6520407" y="3117894"/>
            <a:ext cx="835330" cy="246221"/>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4F4F4"/>
                </a:solidFill>
                <a:effectLst/>
                <a:uLnTx/>
                <a:uFillTx/>
                <a:latin typeface="IBM Plex Sans" charset="0"/>
                <a:ea typeface="IBM Plex Sans" charset="0"/>
                <a:cs typeface="IBM Plex Sans" charset="0"/>
              </a:rPr>
              <a:t>Workflow</a:t>
            </a:r>
          </a:p>
        </p:txBody>
      </p:sp>
      <p:sp>
        <p:nvSpPr>
          <p:cNvPr id="90" name="Footer Placeholder 6">
            <a:extLst>
              <a:ext uri="{FF2B5EF4-FFF2-40B4-BE49-F238E27FC236}">
                <a16:creationId xmlns:a16="http://schemas.microsoft.com/office/drawing/2014/main" id="{6A22F4DA-296C-B041-B2A4-5394535E38CE}"/>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7742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83"/>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9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9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0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0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0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2" grpId="0"/>
      <p:bldP spid="15" grpId="0" animBg="1"/>
      <p:bldP spid="18" grpId="0" animBg="1"/>
      <p:bldP spid="19" grpId="0" animBg="1"/>
      <p:bldP spid="21" grpId="0" animBg="1"/>
      <p:bldP spid="24" grpId="0" animBg="1"/>
      <p:bldP spid="27" grpId="0" animBg="1"/>
      <p:bldP spid="30" grpId="0" animBg="1"/>
      <p:bldP spid="31" grpId="0" animBg="1"/>
      <p:bldP spid="33" grpId="0" animBg="1"/>
      <p:bldP spid="35"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8" grpId="0"/>
      <p:bldP spid="74" grpId="0" animBg="1"/>
      <p:bldP spid="79" grpId="0"/>
      <p:bldP spid="81" grpId="0" animBg="1"/>
      <p:bldP spid="82" grpId="0" animBg="1"/>
      <p:bldP spid="86" grpId="0" animBg="1"/>
      <p:bldP spid="91" grpId="0"/>
      <p:bldP spid="96" grpId="0" animBg="1"/>
      <p:bldP spid="103" grpId="0"/>
      <p:bldP spid="104" grpId="0"/>
      <p:bldP spid="106" grpId="0"/>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1A5D3146-AF2E-2942-900E-DB7F79DDD7FA}"/>
              </a:ext>
            </a:extLst>
          </p:cNvPr>
          <p:cNvSpPr txBox="1">
            <a:spLocks/>
          </p:cNvSpPr>
          <p:nvPr/>
        </p:nvSpPr>
        <p:spPr>
          <a:xfrm>
            <a:off x="3538919" y="2261245"/>
            <a:ext cx="2066161" cy="621010"/>
          </a:xfrm>
          <a:prstGeom prst="rect">
            <a:avLst/>
          </a:prstGeom>
          <a:solidFill>
            <a:schemeClr val="tx1"/>
          </a:solidFill>
        </p:spPr>
        <p:txBody>
          <a:bodyPr vert="horz" lIns="210312" tIns="201168" rIns="228600" bIns="228600" rtlCol="0" anchor="ctr">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algn="ctr" defTabSz="914400"/>
            <a:r>
              <a:rPr lang="en-US" sz="3600" b="1" kern="0" dirty="0">
                <a:latin typeface="IBM Plex Sans" panose="020B0503050203000203" pitchFamily="34" charset="77"/>
                <a:ea typeface="Helvetica Neue" panose="02000503000000020004" pitchFamily="2" charset="0"/>
                <a:cs typeface="Helvetica Neue" panose="02000503000000020004" pitchFamily="2" charset="0"/>
              </a:rPr>
              <a:t>Demo</a:t>
            </a:r>
          </a:p>
        </p:txBody>
      </p:sp>
      <p:sp>
        <p:nvSpPr>
          <p:cNvPr id="4" name="Footer Placeholder 6">
            <a:extLst>
              <a:ext uri="{FF2B5EF4-FFF2-40B4-BE49-F238E27FC236}">
                <a16:creationId xmlns:a16="http://schemas.microsoft.com/office/drawing/2014/main" id="{3DAD4117-F595-F443-B960-EA9092A5FA8B}"/>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10154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1" y="193673"/>
            <a:ext cx="8705021" cy="804672"/>
          </a:xfrm>
        </p:spPr>
        <p:txBody>
          <a:bodyPr/>
          <a:lstStyle/>
          <a:p>
            <a:r>
              <a:rPr lang="en-US" dirty="0">
                <a:solidFill>
                  <a:schemeClr val="bg1"/>
                </a:solidFill>
              </a:rPr>
              <a:t>Intelligent Client Onboarding Scenario – Summary</a:t>
            </a:r>
            <a:br>
              <a:rPr lang="en-US" dirty="0">
                <a:solidFill>
                  <a:schemeClr val="bg1"/>
                </a:solidFill>
              </a:rPr>
            </a:br>
            <a:r>
              <a:rPr lang="en-US" sz="1800" dirty="0">
                <a:solidFill>
                  <a:schemeClr val="bg1"/>
                </a:solidFill>
              </a:rPr>
              <a:t>IBM Automation Platform</a:t>
            </a:r>
          </a:p>
        </p:txBody>
      </p:sp>
      <p:sp>
        <p:nvSpPr>
          <p:cNvPr id="6" name="Text Placeholder 1"/>
          <p:cNvSpPr>
            <a:spLocks noGrp="1"/>
          </p:cNvSpPr>
          <p:nvPr>
            <p:ph type="body" sz="quarter" idx="13"/>
          </p:nvPr>
        </p:nvSpPr>
        <p:spPr>
          <a:xfrm>
            <a:off x="210311" y="1143135"/>
            <a:ext cx="4361689" cy="3084676"/>
          </a:xfrm>
        </p:spPr>
        <p:txBody>
          <a:bodyPr/>
          <a:lstStyle/>
          <a:p>
            <a:pPr marL="342900" indent="-342900">
              <a:buClr>
                <a:schemeClr val="bg1"/>
              </a:buClr>
              <a:buSzPct val="120000"/>
              <a:buFont typeface="Arial" panose="020B0604020202020204" pitchFamily="34" charset="0"/>
              <a:buChar char="•"/>
            </a:pPr>
            <a:r>
              <a:rPr lang="en-US" sz="1300" b="1" dirty="0">
                <a:solidFill>
                  <a:schemeClr val="bg1"/>
                </a:solidFill>
                <a:latin typeface="IBM Plex Sans Light" panose="020B0403050000000000" pitchFamily="34" charset="77"/>
              </a:rPr>
              <a:t>Client Onboarding solution </a:t>
            </a:r>
            <a:r>
              <a:rPr lang="en-US" sz="1300" dirty="0">
                <a:solidFill>
                  <a:schemeClr val="bg1"/>
                </a:solidFill>
                <a:latin typeface="IBM Plex Sans Light" panose="020B0403050000000000" pitchFamily="34" charset="77"/>
              </a:rPr>
              <a:t>showcases a </a:t>
            </a:r>
            <a:r>
              <a:rPr lang="en-US" sz="1300" b="1" dirty="0">
                <a:solidFill>
                  <a:schemeClr val="bg1"/>
                </a:solidFill>
                <a:latin typeface="IBM Plex Sans Light" panose="020B0403050000000000" pitchFamily="34" charset="77"/>
              </a:rPr>
              <a:t>combination of capabilities from the IBM Automation platform</a:t>
            </a:r>
            <a:endParaRPr lang="en-US" sz="1300" dirty="0">
              <a:solidFill>
                <a:schemeClr val="bg1"/>
              </a:solidFill>
              <a:latin typeface="IBM Plex Sans Light" panose="020B0403050000000000" pitchFamily="34" charset="77"/>
            </a:endParaRPr>
          </a:p>
          <a:p>
            <a:pPr marL="342900" indent="-342900">
              <a:buClr>
                <a:schemeClr val="bg1"/>
              </a:buClr>
              <a:buSzPct val="120000"/>
              <a:buFont typeface="Arial" panose="020B0604020202020204" pitchFamily="34" charset="0"/>
              <a:buChar char="•"/>
            </a:pPr>
            <a:r>
              <a:rPr lang="en-US" sz="1300" dirty="0">
                <a:solidFill>
                  <a:schemeClr val="bg1"/>
                </a:solidFill>
                <a:latin typeface="IBM Plex Sans Light" panose="020B0403050000000000" pitchFamily="34" charset="77"/>
              </a:rPr>
              <a:t>The end-to-end solution digitizes </a:t>
            </a:r>
            <a:r>
              <a:rPr lang="en-US" sz="1300" b="1" dirty="0">
                <a:solidFill>
                  <a:schemeClr val="bg1"/>
                </a:solidFill>
                <a:latin typeface="IBM Plex Sans Light" panose="020B0403050000000000" pitchFamily="34" charset="77"/>
              </a:rPr>
              <a:t>all aspects of the business freeing up knowledge workers</a:t>
            </a:r>
          </a:p>
          <a:p>
            <a:pPr marL="342900" indent="-342900">
              <a:buClr>
                <a:schemeClr val="bg1"/>
              </a:buClr>
              <a:buSzPct val="120000"/>
              <a:buFont typeface="Arial" panose="020B0604020202020204" pitchFamily="34" charset="0"/>
              <a:buChar char="•"/>
            </a:pPr>
            <a:r>
              <a:rPr lang="en-US" sz="1300" dirty="0">
                <a:solidFill>
                  <a:schemeClr val="bg1"/>
                </a:solidFill>
                <a:latin typeface="IBM Plex Sans Light" panose="020B0403050000000000" pitchFamily="34" charset="77"/>
              </a:rPr>
              <a:t>Highlights how using </a:t>
            </a:r>
            <a:r>
              <a:rPr lang="en-US" sz="1300" b="1" dirty="0">
                <a:solidFill>
                  <a:schemeClr val="bg1"/>
                </a:solidFill>
                <a:latin typeface="IBM Plex Sans Light" panose="020B0403050000000000" pitchFamily="34" charset="77"/>
              </a:rPr>
              <a:t>AI for automation </a:t>
            </a:r>
            <a:r>
              <a:rPr lang="en-US" sz="1300" dirty="0">
                <a:solidFill>
                  <a:schemeClr val="bg1"/>
                </a:solidFill>
                <a:latin typeface="IBM Plex Sans Light" panose="020B0403050000000000" pitchFamily="34" charset="77"/>
              </a:rPr>
              <a:t>can </a:t>
            </a:r>
            <a:r>
              <a:rPr lang="en-US" sz="1300" b="1" dirty="0">
                <a:solidFill>
                  <a:schemeClr val="bg1"/>
                </a:solidFill>
                <a:latin typeface="IBM Plex Sans Light" panose="020B0403050000000000" pitchFamily="34" charset="77"/>
              </a:rPr>
              <a:t>improve efficiency </a:t>
            </a:r>
            <a:r>
              <a:rPr lang="en-US" sz="1300" dirty="0">
                <a:solidFill>
                  <a:schemeClr val="bg1"/>
                </a:solidFill>
                <a:latin typeface="IBM Plex Sans Light" panose="020B0403050000000000" pitchFamily="34" charset="77"/>
              </a:rPr>
              <a:t>without losing control</a:t>
            </a:r>
          </a:p>
          <a:p>
            <a:pPr marL="342900" indent="-342900">
              <a:buClr>
                <a:schemeClr val="bg1"/>
              </a:buClr>
              <a:buSzPct val="120000"/>
              <a:buFont typeface="Arial" panose="020B0604020202020204" pitchFamily="34" charset="0"/>
              <a:buChar char="•"/>
            </a:pPr>
            <a:r>
              <a:rPr lang="en-US" sz="1300" dirty="0">
                <a:solidFill>
                  <a:schemeClr val="bg1"/>
                </a:solidFill>
                <a:latin typeface="IBM Plex Sans Light" panose="020B0403050000000000" pitchFamily="34" charset="77"/>
              </a:rPr>
              <a:t>Scenario will be expanded to include additional capabilities</a:t>
            </a:r>
          </a:p>
          <a:p>
            <a:pPr marL="342900" indent="-342900">
              <a:buClr>
                <a:schemeClr val="bg1"/>
              </a:buClr>
              <a:buSzPct val="120000"/>
              <a:buFont typeface="Arial" panose="020B0604020202020204" pitchFamily="34" charset="0"/>
              <a:buChar char="•"/>
            </a:pPr>
            <a:r>
              <a:rPr lang="en-US" sz="1300" b="1" dirty="0">
                <a:solidFill>
                  <a:schemeClr val="bg1"/>
                </a:solidFill>
                <a:latin typeface="IBM Plex Sans Light" panose="020B0403050000000000" pitchFamily="34" charset="77"/>
              </a:rPr>
              <a:t>IBM Cloud Paks can further add value:</a:t>
            </a:r>
          </a:p>
          <a:p>
            <a:pPr marL="514352" lvl="1" indent="-342900">
              <a:buClr>
                <a:schemeClr val="bg1"/>
              </a:buClr>
              <a:buSzPct val="75000"/>
              <a:buFont typeface="Courier New" panose="02070309020205020404" pitchFamily="49" charset="0"/>
              <a:buChar char="o"/>
            </a:pPr>
            <a:r>
              <a:rPr lang="en-US" sz="1300" dirty="0">
                <a:solidFill>
                  <a:schemeClr val="bg1"/>
                </a:solidFill>
                <a:latin typeface="IBM Plex Sans Light" panose="020B0403050000000000" pitchFamily="34" charset="77"/>
              </a:rPr>
              <a:t>Cloud Pak for Data to add more AI capabilities</a:t>
            </a:r>
          </a:p>
          <a:p>
            <a:pPr marL="514352" lvl="1" indent="-342900">
              <a:buClr>
                <a:schemeClr val="bg1"/>
              </a:buClr>
              <a:buSzPct val="75000"/>
              <a:buFont typeface="Courier New" panose="02070309020205020404" pitchFamily="49" charset="0"/>
              <a:buChar char="o"/>
            </a:pPr>
            <a:r>
              <a:rPr lang="en-US" sz="1300" dirty="0">
                <a:solidFill>
                  <a:schemeClr val="bg1"/>
                </a:solidFill>
                <a:latin typeface="IBM Plex Sans Light" panose="020B0403050000000000" pitchFamily="34" charset="77"/>
              </a:rPr>
              <a:t>Cloud Pak for AIOps &amp; Security to operate and secure the solution</a:t>
            </a:r>
          </a:p>
        </p:txBody>
      </p:sp>
      <p:sp>
        <p:nvSpPr>
          <p:cNvPr id="4" name="Slide Number Placeholder"/>
          <p:cNvSpPr>
            <a:spLocks noGrp="1"/>
          </p:cNvSpPr>
          <p:nvPr>
            <p:ph type="sldNum" sz="quarter" idx="11"/>
          </p:nvPr>
        </p:nvSpPr>
        <p:spPr>
          <a:xfrm>
            <a:off x="7086601" y="4915554"/>
            <a:ext cx="1828732" cy="166687"/>
          </a:xfrm>
        </p:spPr>
        <p:txBody>
          <a:bodyPr/>
          <a:lstStyle/>
          <a:p>
            <a:fld id="{59395FB3-9C97-154F-86B2-7E381B951268}" type="slidenum">
              <a:rPr lang="en-US" smtClean="0"/>
              <a:pPr/>
              <a:t>19</a:t>
            </a:fld>
            <a:endParaRPr lang="en-US" dirty="0"/>
          </a:p>
        </p:txBody>
      </p:sp>
      <p:pic>
        <p:nvPicPr>
          <p:cNvPr id="10" name="Picture 9">
            <a:extLst>
              <a:ext uri="{FF2B5EF4-FFF2-40B4-BE49-F238E27FC236}">
                <a16:creationId xmlns:a16="http://schemas.microsoft.com/office/drawing/2014/main" id="{2938B3F4-6CEB-4732-8F98-D265CA0E90D1}"/>
              </a:ext>
            </a:extLst>
          </p:cNvPr>
          <p:cNvPicPr>
            <a:picLocks noChangeAspect="1"/>
          </p:cNvPicPr>
          <p:nvPr/>
        </p:nvPicPr>
        <p:blipFill>
          <a:blip r:embed="rId2"/>
          <a:stretch>
            <a:fillRect/>
          </a:stretch>
        </p:blipFill>
        <p:spPr>
          <a:xfrm>
            <a:off x="5446853" y="1946497"/>
            <a:ext cx="2992295" cy="2154533"/>
          </a:xfrm>
          <a:prstGeom prst="rect">
            <a:avLst/>
          </a:prstGeom>
        </p:spPr>
      </p:pic>
      <p:sp>
        <p:nvSpPr>
          <p:cNvPr id="11" name="Rectangle 10">
            <a:extLst>
              <a:ext uri="{FF2B5EF4-FFF2-40B4-BE49-F238E27FC236}">
                <a16:creationId xmlns:a16="http://schemas.microsoft.com/office/drawing/2014/main" id="{EA5ABF20-230B-4796-9093-5E089F663A64}"/>
              </a:ext>
            </a:extLst>
          </p:cNvPr>
          <p:cNvSpPr/>
          <p:nvPr/>
        </p:nvSpPr>
        <p:spPr bwMode="auto">
          <a:xfrm>
            <a:off x="5446854" y="1269917"/>
            <a:ext cx="2992294" cy="2831113"/>
          </a:xfrm>
          <a:prstGeom prst="rect">
            <a:avLst/>
          </a:prstGeom>
          <a:noFill/>
          <a:ln w="19050">
            <a:solidFill>
              <a:srgbClr val="1A0E2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de-DE" sz="1400" b="0" i="0" u="none" strike="noStrike" cap="none" normalizeH="0" baseline="0" dirty="0">
              <a:ln>
                <a:noFill/>
              </a:ln>
              <a:solidFill>
                <a:schemeClr val="bg1"/>
              </a:solidFill>
              <a:effectLst/>
              <a:latin typeface="IBM Plex Sans" panose="020B0503050203000203" pitchFamily="34" charset="0"/>
            </a:endParaRPr>
          </a:p>
        </p:txBody>
      </p:sp>
      <p:grpSp>
        <p:nvGrpSpPr>
          <p:cNvPr id="12" name="Group 11">
            <a:extLst>
              <a:ext uri="{FF2B5EF4-FFF2-40B4-BE49-F238E27FC236}">
                <a16:creationId xmlns:a16="http://schemas.microsoft.com/office/drawing/2014/main" id="{C34B6EF0-8CDF-8447-BBFB-9CF4669666F6}"/>
              </a:ext>
            </a:extLst>
          </p:cNvPr>
          <p:cNvGrpSpPr/>
          <p:nvPr/>
        </p:nvGrpSpPr>
        <p:grpSpPr>
          <a:xfrm>
            <a:off x="5881619" y="1346647"/>
            <a:ext cx="2213199" cy="523120"/>
            <a:chOff x="5881619" y="1638050"/>
            <a:chExt cx="2213199" cy="523120"/>
          </a:xfrm>
        </p:grpSpPr>
        <p:pic>
          <p:nvPicPr>
            <p:cNvPr id="13" name="Picture 12" descr="A yellow and black logo&#10;&#10;Description automatically generated with low confidence">
              <a:extLst>
                <a:ext uri="{FF2B5EF4-FFF2-40B4-BE49-F238E27FC236}">
                  <a16:creationId xmlns:a16="http://schemas.microsoft.com/office/drawing/2014/main" id="{B268517C-BC9C-F442-B17F-0664B690E925}"/>
                </a:ext>
              </a:extLst>
            </p:cNvPr>
            <p:cNvPicPr>
              <a:picLocks noChangeAspect="1"/>
            </p:cNvPicPr>
            <p:nvPr/>
          </p:nvPicPr>
          <p:blipFill>
            <a:blip r:embed="rId3"/>
            <a:stretch>
              <a:fillRect/>
            </a:stretch>
          </p:blipFill>
          <p:spPr>
            <a:xfrm>
              <a:off x="5881619" y="1638050"/>
              <a:ext cx="476826" cy="523120"/>
            </a:xfrm>
            <a:prstGeom prst="rect">
              <a:avLst/>
            </a:prstGeom>
          </p:spPr>
        </p:pic>
        <p:sp>
          <p:nvSpPr>
            <p:cNvPr id="14" name="Rectangle 13">
              <a:extLst>
                <a:ext uri="{FF2B5EF4-FFF2-40B4-BE49-F238E27FC236}">
                  <a16:creationId xmlns:a16="http://schemas.microsoft.com/office/drawing/2014/main" id="{D35A1185-B3E3-0D44-9D50-3523C85BBC19}"/>
                </a:ext>
              </a:extLst>
            </p:cNvPr>
            <p:cNvSpPr/>
            <p:nvPr/>
          </p:nvSpPr>
          <p:spPr>
            <a:xfrm>
              <a:off x="6358445" y="1668777"/>
              <a:ext cx="1736373" cy="461665"/>
            </a:xfrm>
            <a:prstGeom prst="rect">
              <a:avLst/>
            </a:prstGeom>
          </p:spPr>
          <p:txBody>
            <a:bodyPr wrap="none">
              <a:spAutoFit/>
            </a:bodyPr>
            <a:lstStyle/>
            <a:p>
              <a:r>
                <a:rPr lang="en-US" sz="2400" kern="0" dirty="0">
                  <a:solidFill>
                    <a:schemeClr val="bg1"/>
                  </a:solidFill>
                </a:rPr>
                <a:t>Focus Corp</a:t>
              </a:r>
              <a:endParaRPr lang="en-US" sz="2400" dirty="0">
                <a:solidFill>
                  <a:schemeClr val="bg1"/>
                </a:solidFill>
              </a:endParaRPr>
            </a:p>
          </p:txBody>
        </p:sp>
      </p:grpSp>
      <p:sp>
        <p:nvSpPr>
          <p:cNvPr id="15" name="Footer Placeholder 6">
            <a:extLst>
              <a:ext uri="{FF2B5EF4-FFF2-40B4-BE49-F238E27FC236}">
                <a16:creationId xmlns:a16="http://schemas.microsoft.com/office/drawing/2014/main" id="{96465D47-8940-D142-B7BC-B01CAB1AB39F}"/>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26772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2A095FDC-0623-8A4C-BE9A-F2335AC8C153}"/>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56088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8EFBE6-127F-C64E-8A17-2D3C30E7DA15}"/>
              </a:ext>
            </a:extLst>
          </p:cNvPr>
          <p:cNvSpPr/>
          <p:nvPr/>
        </p:nvSpPr>
        <p:spPr>
          <a:xfrm>
            <a:off x="251255" y="777852"/>
            <a:ext cx="9184105" cy="3847207"/>
          </a:xfrm>
          <a:prstGeom prst="rect">
            <a:avLst/>
          </a:prstGeom>
        </p:spPr>
        <p:txBody>
          <a:bodyPr wrap="square">
            <a:spAutoFit/>
          </a:bodyPr>
          <a:lstStyle/>
          <a:p>
            <a:pPr marL="7938" lvl="1">
              <a:tabLst>
                <a:tab pos="2598738" algn="l"/>
              </a:tabLst>
            </a:pPr>
            <a:r>
              <a:rPr lang="en-US" sz="1200" dirty="0">
                <a:solidFill>
                  <a:schemeClr val="bg1"/>
                </a:solidFill>
                <a:latin typeface="IBM Plex Sans" panose="020B0503050203000203" pitchFamily="34" charset="77"/>
                <a:ea typeface="Helvetica Neue" charset="0"/>
                <a:cs typeface="Helvetica Neue" charset="0"/>
              </a:rPr>
              <a:t>Different tracks to cater for different target groups and previous levels of exposure to Cloud Pack for Business Automation</a:t>
            </a:r>
          </a:p>
          <a:p>
            <a:pPr marL="406400" lvl="1" indent="-287338">
              <a:buFont typeface="Arial" charset="0"/>
              <a:buChar char="•"/>
              <a:tabLst>
                <a:tab pos="2598738" algn="l"/>
              </a:tabLst>
            </a:pPr>
            <a:endParaRPr lang="en-US" sz="1200" dirty="0">
              <a:solidFill>
                <a:schemeClr val="bg1"/>
              </a:solidFill>
              <a:latin typeface="IBM Plex Sans" panose="020B0503050203000203" pitchFamily="34" charset="77"/>
              <a:ea typeface="Helvetica Neue" charset="0"/>
              <a:cs typeface="Helvetica Neue" charset="0"/>
            </a:endParaRPr>
          </a:p>
          <a:p>
            <a:pPr marL="295275" lvl="1" indent="-295275">
              <a:buFont typeface="Wingdings" pitchFamily="2" charset="2"/>
              <a:buChar char="§"/>
              <a:tabLst>
                <a:tab pos="2598738" algn="l"/>
              </a:tabLst>
            </a:pPr>
            <a:r>
              <a:rPr lang="en-US" sz="1400" b="1" dirty="0">
                <a:solidFill>
                  <a:schemeClr val="bg1"/>
                </a:solidFill>
                <a:latin typeface="IBM Plex Sans" panose="020B0503050203000203" pitchFamily="34" charset="77"/>
                <a:ea typeface="Helvetica Neue" charset="0"/>
                <a:cs typeface="Helvetica Neue" charset="0"/>
              </a:rPr>
              <a:t>Track 1 – Foundation</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Audience: 	New to Cloud Pak for Business Automation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Learning: 	Overview of the Cloud Pak from an end-user perspective</a:t>
            </a:r>
            <a:endParaRPr lang="en-US" sz="1400" strike="sngStrike" dirty="0">
              <a:solidFill>
                <a:schemeClr val="bg1"/>
              </a:solidFill>
              <a:latin typeface="IBM Plex Sans" panose="020B0503050203000203" pitchFamily="34" charset="77"/>
              <a:ea typeface="Helvetica Neue" charset="0"/>
              <a:cs typeface="Helvetica Neue" charset="0"/>
            </a:endParaRP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Approach: 	Perform the Client Onboarding scenario</a:t>
            </a:r>
          </a:p>
          <a:p>
            <a:pPr marL="406400" lvl="1" indent="-287338">
              <a:buFont typeface="Arial" charset="0"/>
              <a:buChar char="•"/>
              <a:tabLst>
                <a:tab pos="2598738" algn="l"/>
              </a:tabLst>
            </a:pPr>
            <a:endParaRPr lang="en-US" sz="1200" dirty="0">
              <a:solidFill>
                <a:schemeClr val="bg1"/>
              </a:solidFill>
              <a:latin typeface="IBM Plex Sans" panose="020B0503050203000203" pitchFamily="34" charset="77"/>
              <a:ea typeface="Helvetica Neue" charset="0"/>
              <a:cs typeface="Helvetica Neue" charset="0"/>
            </a:endParaRPr>
          </a:p>
          <a:p>
            <a:pPr marL="295275" lvl="1" indent="-295275">
              <a:buFont typeface="Wingdings" pitchFamily="2" charset="2"/>
              <a:buChar char="§"/>
              <a:tabLst>
                <a:tab pos="2598738" algn="l"/>
              </a:tabLst>
            </a:pPr>
            <a:r>
              <a:rPr lang="en-US" sz="1400" b="1" dirty="0">
                <a:solidFill>
                  <a:schemeClr val="bg1"/>
                </a:solidFill>
                <a:latin typeface="IBM Plex Sans" panose="020B0503050203000203" pitchFamily="34" charset="77"/>
                <a:ea typeface="Helvetica Neue" charset="0"/>
                <a:cs typeface="Helvetica Neue" charset="0"/>
              </a:rPr>
              <a:t>Track 2 – Developer Role / Solution Implementation</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Audience: 	Base understanding of Cloud Pak for Business Automation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Learning: 	Overview of the Cloud Pak from developer and partly user perspective </a:t>
            </a:r>
          </a:p>
          <a:p>
            <a:pPr marL="669925" lvl="5" indent="-287338">
              <a:tabLst>
                <a:tab pos="2598738" algn="l"/>
              </a:tabLst>
            </a:pPr>
            <a:r>
              <a:rPr lang="en-US" sz="1400" dirty="0">
                <a:solidFill>
                  <a:schemeClr val="bg1"/>
                </a:solidFill>
                <a:latin typeface="IBM Plex Sans" panose="020B0503050203000203" pitchFamily="34" charset="77"/>
                <a:ea typeface="Helvetica Neue" charset="0"/>
                <a:cs typeface="Helvetica Neue" charset="0"/>
              </a:rPr>
              <a:t> 		Ability to develop pieces of the solution areas</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Approach: 	Detailed lab instructions to build respective solution aspects</a:t>
            </a:r>
          </a:p>
          <a:p>
            <a:pPr marL="406400" lvl="2" indent="-287338">
              <a:buFont typeface="Arial" charset="0"/>
              <a:buChar char="•"/>
              <a:tabLst>
                <a:tab pos="2598738" algn="l"/>
              </a:tabLst>
            </a:pPr>
            <a:endParaRPr lang="en-US" sz="1200" dirty="0">
              <a:solidFill>
                <a:schemeClr val="bg1"/>
              </a:solidFill>
              <a:latin typeface="IBM Plex Sans" panose="020B0503050203000203" pitchFamily="34" charset="77"/>
              <a:ea typeface="Helvetica Neue" charset="0"/>
              <a:cs typeface="Helvetica Neue" charset="0"/>
            </a:endParaRPr>
          </a:p>
          <a:p>
            <a:pPr marL="295275" lvl="1" indent="-295275">
              <a:buFont typeface="Wingdings" pitchFamily="2" charset="2"/>
              <a:buChar char="§"/>
              <a:tabLst>
                <a:tab pos="2598738" algn="l"/>
              </a:tabLst>
            </a:pPr>
            <a:r>
              <a:rPr lang="en-US" sz="1400" b="1" dirty="0">
                <a:solidFill>
                  <a:schemeClr val="bg1"/>
                </a:solidFill>
                <a:latin typeface="IBM Plex Sans" panose="020B0503050203000203" pitchFamily="34" charset="77"/>
                <a:ea typeface="Helvetica Neue" charset="0"/>
                <a:cs typeface="Helvetica Neue" charset="0"/>
              </a:rPr>
              <a:t>Track 3 – Administrator Role (restricted number of participants)</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Audience: 	Base understanding of Cloud Pak for Business Automation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Learning: 	Overview of the Cloud Pak from administrator/DevOps engineer perspective </a:t>
            </a:r>
          </a:p>
          <a:p>
            <a:pPr marL="669925" lvl="5" indent="-287338">
              <a:tabLst>
                <a:tab pos="2598738" algn="l"/>
              </a:tabLst>
            </a:pPr>
            <a:r>
              <a:rPr lang="en-US" sz="1400" dirty="0">
                <a:solidFill>
                  <a:schemeClr val="bg1"/>
                </a:solidFill>
                <a:latin typeface="IBM Plex Sans" panose="020B0503050203000203" pitchFamily="34" charset="77"/>
                <a:ea typeface="Helvetica Neue" charset="0"/>
                <a:cs typeface="Helvetica Neue" charset="0"/>
              </a:rPr>
              <a:t>	 	Ability to install and configure components of CP4BA</a:t>
            </a:r>
          </a:p>
          <a:p>
            <a:pPr marL="669925" lvl="3" indent="-287338">
              <a:buFont typeface="Arial" charset="0"/>
              <a:buChar char="•"/>
              <a:tabLst>
                <a:tab pos="2598738" algn="l"/>
              </a:tabLst>
            </a:pPr>
            <a:r>
              <a:rPr lang="en-US" sz="1400" dirty="0">
                <a:solidFill>
                  <a:schemeClr val="bg1"/>
                </a:solidFill>
                <a:latin typeface="IBM Plex Sans" panose="020B0503050203000203" pitchFamily="34" charset="77"/>
                <a:ea typeface="Helvetica Neue" charset="0"/>
                <a:cs typeface="Helvetica Neue" charset="0"/>
              </a:rPr>
              <a:t>Approach: 	Detailed lab instructions to install and configure CP4BA</a:t>
            </a:r>
          </a:p>
        </p:txBody>
      </p:sp>
      <p:sp>
        <p:nvSpPr>
          <p:cNvPr id="5" name="Title 1">
            <a:extLst>
              <a:ext uri="{FF2B5EF4-FFF2-40B4-BE49-F238E27FC236}">
                <a16:creationId xmlns:a16="http://schemas.microsoft.com/office/drawing/2014/main" id="{E6577D59-7AC9-BD40-8F8B-063B60E5CE20}"/>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Tracks</a:t>
            </a:r>
          </a:p>
        </p:txBody>
      </p:sp>
      <p:sp>
        <p:nvSpPr>
          <p:cNvPr id="7" name="Footer Placeholder 6">
            <a:extLst>
              <a:ext uri="{FF2B5EF4-FFF2-40B4-BE49-F238E27FC236}">
                <a16:creationId xmlns:a16="http://schemas.microsoft.com/office/drawing/2014/main" id="{7372E555-1C82-6843-9E99-A5A5510CC1E1}"/>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319498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Labs</a:t>
            </a:r>
          </a:p>
        </p:txBody>
      </p:sp>
      <p:sp>
        <p:nvSpPr>
          <p:cNvPr id="5" name="Rectangle 4">
            <a:extLst>
              <a:ext uri="{FF2B5EF4-FFF2-40B4-BE49-F238E27FC236}">
                <a16:creationId xmlns:a16="http://schemas.microsoft.com/office/drawing/2014/main" id="{D029F18B-F30F-6E49-B914-8FD35CCDE15D}"/>
              </a:ext>
            </a:extLst>
          </p:cNvPr>
          <p:cNvSpPr/>
          <p:nvPr/>
        </p:nvSpPr>
        <p:spPr>
          <a:xfrm>
            <a:off x="210311" y="702152"/>
            <a:ext cx="7144994" cy="4185761"/>
          </a:xfrm>
          <a:prstGeom prst="rect">
            <a:avLst/>
          </a:prstGeom>
        </p:spPr>
        <p:txBody>
          <a:bodyPr wrap="square">
            <a:spAutoFit/>
          </a:bodyPr>
          <a:lstStyle/>
          <a:p>
            <a:pPr marL="457200" lvl="1"/>
            <a:endParaRPr lang="en-US" sz="1400" b="1" dirty="0">
              <a:solidFill>
                <a:schemeClr val="bg1"/>
              </a:solidFill>
              <a:latin typeface="IBM Plex Sans" panose="020B0503050203000203" pitchFamily="34" charset="77"/>
              <a:ea typeface="Helvetica Neue" charset="0"/>
              <a:cs typeface="Helvetica Neue" charset="0"/>
            </a:endParaRPr>
          </a:p>
          <a:p>
            <a:pPr marL="285750" indent="-285750">
              <a:buFont typeface="Wingdings" pitchFamily="2" charset="2"/>
              <a:buChar char="§"/>
            </a:pPr>
            <a:r>
              <a:rPr lang="en-CA" sz="1400" dirty="0">
                <a:solidFill>
                  <a:schemeClr val="bg1"/>
                </a:solidFill>
                <a:latin typeface="IBM Plex Sans" panose="020B0503050203000203" pitchFamily="34" charset="77"/>
              </a:rPr>
              <a:t>End-to-End (end-user view)</a:t>
            </a:r>
          </a:p>
          <a:p>
            <a:pPr marL="285750" indent="-285750">
              <a:buFont typeface="Wingdings" pitchFamily="2" charset="2"/>
              <a:buChar char="§"/>
            </a:pP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Bring-up (Install &amp; Config)</a:t>
            </a:r>
          </a:p>
          <a:p>
            <a:pPr marL="285750" indent="-285750">
              <a:buFont typeface="Wingdings" pitchFamily="2" charset="2"/>
              <a:buChar char="§"/>
            </a:pP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Business Automation Application     </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Business Automation Insights</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Decisions (Automation Decision Services)</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FileNet Content Services</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Process Mining</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Robotic Process Automation</a:t>
            </a:r>
            <a:br>
              <a:rPr lang="en-CA" sz="1400" dirty="0">
                <a:solidFill>
                  <a:schemeClr val="bg1"/>
                </a:solidFill>
                <a:latin typeface="IBM Plex Sans" panose="020B0503050203000203" pitchFamily="34" charset="77"/>
              </a:rPr>
            </a:br>
            <a:endParaRPr lang="en-CA" sz="1400" dirty="0">
              <a:solidFill>
                <a:schemeClr val="bg1"/>
              </a:solidFill>
              <a:latin typeface="IBM Plex Sans" panose="020B0503050203000203" pitchFamily="34" charset="77"/>
            </a:endParaRPr>
          </a:p>
          <a:p>
            <a:pPr marL="285750" indent="-285750">
              <a:buFont typeface="Wingdings" pitchFamily="2" charset="2"/>
              <a:buChar char="§"/>
            </a:pPr>
            <a:r>
              <a:rPr lang="en-CA" sz="1400" dirty="0">
                <a:solidFill>
                  <a:schemeClr val="bg1"/>
                </a:solidFill>
                <a:latin typeface="IBM Plex Sans" panose="020B0503050203000203" pitchFamily="34" charset="77"/>
              </a:rPr>
              <a:t>Workflow</a:t>
            </a:r>
            <a:br>
              <a:rPr lang="en-CA" sz="1400" dirty="0">
                <a:solidFill>
                  <a:schemeClr val="bg1"/>
                </a:solidFill>
                <a:latin typeface="IBM Plex Sans" panose="020B0503050203000203" pitchFamily="34" charset="77"/>
              </a:rPr>
            </a:br>
            <a:endParaRPr lang="en-US" sz="1400" dirty="0">
              <a:solidFill>
                <a:schemeClr val="bg1"/>
              </a:solidFill>
              <a:latin typeface="IBM Plex Sans" panose="020B0503050203000203" pitchFamily="34" charset="77"/>
              <a:ea typeface="Helvetica Neue" charset="0"/>
              <a:cs typeface="Helvetica Neue" charset="0"/>
            </a:endParaRPr>
          </a:p>
        </p:txBody>
      </p:sp>
      <p:pic>
        <p:nvPicPr>
          <p:cNvPr id="6" name="Picture 2" descr="Mortgage Icons - Download Free Vector Icons | Noun Project">
            <a:extLst>
              <a:ext uri="{FF2B5EF4-FFF2-40B4-BE49-F238E27FC236}">
                <a16:creationId xmlns:a16="http://schemas.microsoft.com/office/drawing/2014/main" id="{52A1B467-10B7-5649-8AC1-FC35D832B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505" y="179771"/>
            <a:ext cx="510659" cy="5106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Onboarding Icon – Free Download, PNG and Vector">
            <a:extLst>
              <a:ext uri="{FF2B5EF4-FFF2-40B4-BE49-F238E27FC236}">
                <a16:creationId xmlns:a16="http://schemas.microsoft.com/office/drawing/2014/main" id="{E9AACEA3-90BA-6C4A-A149-C6192C33E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004EC5FD-7DDA-814F-96D5-6EE5814AE31A}"/>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4015557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End-to-End</a:t>
            </a:r>
            <a:r>
              <a:rPr lang="en-US" sz="1800" kern="0" dirty="0">
                <a:latin typeface="IBM Plex Sans" panose="020B0503050203000203" pitchFamily="34" charset="77"/>
              </a:rPr>
              <a:t> [2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2493503"/>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Execute an intelligent client onboarding scenario that uses multiple capabilities of IBM Cloud Pak for Business Automation</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Learn the art of the possible for the platform</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Low-code applications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Orchestrate tasks using Workflow</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Store documents using Content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Get structured data from documents using Capture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Use intelligent business rules using Decisions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Automate manual tasks using Robotic Process Automation</a:t>
            </a:r>
          </a:p>
        </p:txBody>
      </p:sp>
      <p:pic>
        <p:nvPicPr>
          <p:cNvPr id="7" name="Picture 2" descr="IBM Cloud Pak for Business Automation - Tech Jam">
            <a:extLst>
              <a:ext uri="{FF2B5EF4-FFF2-40B4-BE49-F238E27FC236}">
                <a16:creationId xmlns:a16="http://schemas.microsoft.com/office/drawing/2014/main" id="{7CACD183-DF65-B84B-B9FA-73CDF051C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199" y="4203305"/>
            <a:ext cx="684608" cy="68460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7DF3C12B-E02E-3A41-ABC9-B04084855236}"/>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200890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Bring-up (Install &amp; Config)</a:t>
            </a:r>
            <a:r>
              <a:rPr lang="en-US" sz="1800" kern="0" dirty="0">
                <a:latin typeface="IBM Plex Sans" panose="020B0503050203000203" pitchFamily="34" charset="77"/>
              </a:rPr>
              <a:t> [12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3734548"/>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Install and configure a Production deployment of IBM Cloud Pak for Business Automation (CP4BA, version 21.0.3 IF005) on an OpenShift cluster on IBM Cloud using the CP4BA rapid deployment scripts</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Learn how to quickly bring-up a Production deployment of</a:t>
            </a: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 IBM CP4BA</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Deploy IBM DB2 Operator, Containers &amp; create needed databases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Install IBM CP4BA Operator</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Deploy IBM CP4BA – Production deployment – version 21.0.3 IF005 – Foundation and Content patterns only</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a:p>
            <a:pPr marL="239621" lvl="1" indent="-215900">
              <a:buFont typeface="Arial" panose="020B0604020202020204" pitchFamily="34" charset="0"/>
              <a:buChar char="•"/>
            </a:pPr>
            <a:r>
              <a:rPr lang="en-CA" sz="1500" b="1" dirty="0">
                <a:solidFill>
                  <a:schemeClr val="bg1"/>
                </a:solidFill>
                <a:latin typeface="IBM Plex Sans" panose="020B0503050203000203" pitchFamily="34" charset="77"/>
              </a:rPr>
              <a:t>Prerequisites: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You must already have an entitlement key / license for CP4BA available</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a:p>
            <a:pPr marL="239621" lvl="1" indent="-215900">
              <a:buFont typeface="Arial" panose="020B0604020202020204" pitchFamily="34" charset="0"/>
              <a:buChar char="•"/>
            </a:pPr>
            <a:r>
              <a:rPr lang="en-CA" sz="1500" b="1" dirty="0">
                <a:solidFill>
                  <a:schemeClr val="bg1"/>
                </a:solidFill>
                <a:latin typeface="IBM Plex Sans" panose="020B0503050203000203" pitchFamily="34" charset="77"/>
              </a:rPr>
              <a:t>You want to perform this lab? Follow the lab instructions!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Verify that you have an entitlement key / license for CP4BA available (</a:t>
            </a:r>
            <a:r>
              <a:rPr lang="en-CA" sz="1013" dirty="0">
                <a:solidFill>
                  <a:schemeClr val="bg1"/>
                </a:solidFill>
                <a:latin typeface="IBM Plex Sans" panose="020B0503050203000203" pitchFamily="34" charset="77"/>
                <a:hlinkClick r:id="rId3"/>
              </a:rPr>
              <a:t>https://myibm.ibm.com/products-services/containerlibrary</a:t>
            </a:r>
            <a:r>
              <a:rPr lang="en-CA" sz="1013" dirty="0">
                <a:solidFill>
                  <a:schemeClr val="bg1"/>
                </a:solidFill>
                <a:latin typeface="IBM Plex Sans" panose="020B0503050203000203" pitchFamily="34" charset="77"/>
              </a:rPr>
              <a: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Let us know in Slack channel #cp4ba-tech-jam-bring-up (</a:t>
            </a:r>
            <a:r>
              <a:rPr lang="en-CA" sz="1013" dirty="0">
                <a:solidFill>
                  <a:schemeClr val="bg1"/>
                </a:solidFill>
                <a:latin typeface="IBM Plex Sans" panose="020B0503050203000203" pitchFamily="34" charset="77"/>
                <a:hlinkClick r:id="rId4"/>
              </a:rPr>
              <a:t>https://ibm-cloudpak-partners.slack.com/archives/C0354GHAA3H</a:t>
            </a:r>
            <a:r>
              <a:rPr lang="en-CA" sz="1013" dirty="0">
                <a:solidFill>
                  <a:schemeClr val="bg1"/>
                </a:solidFill>
                <a:latin typeface="IBM Plex Sans" panose="020B0503050203000203" pitchFamily="34" charset="77"/>
              </a:rPr>
              <a:t>) that you are interested in this lab, and you need access to an OpenShift cluster</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One of the SWAT team members will help you with that</a:t>
            </a:r>
          </a:p>
        </p:txBody>
      </p:sp>
      <p:sp>
        <p:nvSpPr>
          <p:cNvPr id="7" name="Footer Placeholder 6">
            <a:extLst>
              <a:ext uri="{FF2B5EF4-FFF2-40B4-BE49-F238E27FC236}">
                <a16:creationId xmlns:a16="http://schemas.microsoft.com/office/drawing/2014/main" id="{46F19BAF-CB7F-A043-A58F-4665E3CDDD0A}"/>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pic>
        <p:nvPicPr>
          <p:cNvPr id="4" name="Picture 3">
            <a:extLst>
              <a:ext uri="{FF2B5EF4-FFF2-40B4-BE49-F238E27FC236}">
                <a16:creationId xmlns:a16="http://schemas.microsoft.com/office/drawing/2014/main" id="{DD5CA8A0-FDA3-4DBC-AE25-35C9C07A9E9D}"/>
              </a:ext>
            </a:extLst>
          </p:cNvPr>
          <p:cNvPicPr>
            <a:picLocks noChangeAspect="1"/>
          </p:cNvPicPr>
          <p:nvPr/>
        </p:nvPicPr>
        <p:blipFill>
          <a:blip r:embed="rId5"/>
          <a:stretch>
            <a:fillRect/>
          </a:stretch>
        </p:blipFill>
        <p:spPr>
          <a:xfrm>
            <a:off x="5299364" y="1608400"/>
            <a:ext cx="3539835" cy="1067504"/>
          </a:xfrm>
          <a:prstGeom prst="rect">
            <a:avLst/>
          </a:prstGeom>
        </p:spPr>
      </p:pic>
    </p:spTree>
    <p:extLst>
      <p:ext uri="{BB962C8B-B14F-4D97-AF65-F5344CB8AC3E}">
        <p14:creationId xmlns:p14="http://schemas.microsoft.com/office/powerpoint/2010/main" val="327178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Business Automation Application</a:t>
            </a:r>
            <a:r>
              <a:rPr lang="en-US" sz="1800" kern="0" dirty="0">
                <a:latin typeface="IBM Plex Sans" panose="020B0503050203000203" pitchFamily="34" charset="77"/>
              </a:rPr>
              <a:t> [2 hrs.]</a:t>
            </a:r>
            <a:endParaRPr lang="en-US" kern="0" dirty="0">
              <a:latin typeface="IBM Plex Sans" panose="020B0503050203000203" pitchFamily="34" charset="77"/>
            </a:endParaRP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205526"/>
            <a:ext cx="5476915" cy="2805255"/>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Low-code capability</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Create a client onboarding application</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Learn how to create apps using the Application Designer</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Leverage services built by developers in other parts of the platform such as Workflow, Decisions &amp; Content. </a:t>
            </a: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Automation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Low-code tooling</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Basic vs Advanced view mode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Building and creating UIs using views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Responsive applications</a:t>
            </a:r>
          </a:p>
        </p:txBody>
      </p:sp>
      <p:pic>
        <p:nvPicPr>
          <p:cNvPr id="7" name="Picture 6">
            <a:extLst>
              <a:ext uri="{FF2B5EF4-FFF2-40B4-BE49-F238E27FC236}">
                <a16:creationId xmlns:a16="http://schemas.microsoft.com/office/drawing/2014/main" id="{36C63FE5-923F-AC43-9C8F-8402AFE86654}"/>
              </a:ext>
            </a:extLst>
          </p:cNvPr>
          <p:cNvPicPr>
            <a:picLocks noChangeAspect="1"/>
          </p:cNvPicPr>
          <p:nvPr/>
        </p:nvPicPr>
        <p:blipFill>
          <a:blip r:embed="rId3"/>
          <a:stretch>
            <a:fillRect/>
          </a:stretch>
        </p:blipFill>
        <p:spPr>
          <a:xfrm>
            <a:off x="7183517" y="792748"/>
            <a:ext cx="1451101" cy="2442414"/>
          </a:xfrm>
          <a:prstGeom prst="rect">
            <a:avLst/>
          </a:prstGeom>
        </p:spPr>
      </p:pic>
      <p:pic>
        <p:nvPicPr>
          <p:cNvPr id="8" name="Graphic 7" descr="Tablet with solid fill">
            <a:extLst>
              <a:ext uri="{FF2B5EF4-FFF2-40B4-BE49-F238E27FC236}">
                <a16:creationId xmlns:a16="http://schemas.microsoft.com/office/drawing/2014/main" id="{489F40A5-74CB-DB49-90E6-F8014FD1FA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2162" y="2239049"/>
            <a:ext cx="538471" cy="538471"/>
          </a:xfrm>
          <a:prstGeom prst="rect">
            <a:avLst/>
          </a:prstGeom>
        </p:spPr>
      </p:pic>
      <p:pic>
        <p:nvPicPr>
          <p:cNvPr id="9" name="Graphic 8" descr="Smart Phone with solid fill">
            <a:extLst>
              <a:ext uri="{FF2B5EF4-FFF2-40B4-BE49-F238E27FC236}">
                <a16:creationId xmlns:a16="http://schemas.microsoft.com/office/drawing/2014/main" id="{DC52D61B-E7A8-4343-B31C-500AA2141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8740" y="2394971"/>
            <a:ext cx="275058" cy="275058"/>
          </a:xfrm>
          <a:prstGeom prst="rect">
            <a:avLst/>
          </a:prstGeom>
        </p:spPr>
      </p:pic>
      <p:pic>
        <p:nvPicPr>
          <p:cNvPr id="10" name="Graphic 9" descr="Laptop with solid fill">
            <a:extLst>
              <a:ext uri="{FF2B5EF4-FFF2-40B4-BE49-F238E27FC236}">
                <a16:creationId xmlns:a16="http://schemas.microsoft.com/office/drawing/2014/main" id="{D7222864-5C1F-AD4C-8399-08888E7E9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0110" y="2176782"/>
            <a:ext cx="624548" cy="624548"/>
          </a:xfrm>
          <a:prstGeom prst="rect">
            <a:avLst/>
          </a:prstGeom>
        </p:spPr>
      </p:pic>
      <p:pic>
        <p:nvPicPr>
          <p:cNvPr id="11" name="Picture 10">
            <a:extLst>
              <a:ext uri="{FF2B5EF4-FFF2-40B4-BE49-F238E27FC236}">
                <a16:creationId xmlns:a16="http://schemas.microsoft.com/office/drawing/2014/main" id="{35002D40-DABE-1E44-A852-7A994F2899C4}"/>
              </a:ext>
            </a:extLst>
          </p:cNvPr>
          <p:cNvPicPr>
            <a:picLocks noChangeAspect="1"/>
          </p:cNvPicPr>
          <p:nvPr/>
        </p:nvPicPr>
        <p:blipFill>
          <a:blip r:embed="rId10"/>
          <a:stretch>
            <a:fillRect/>
          </a:stretch>
        </p:blipFill>
        <p:spPr>
          <a:xfrm>
            <a:off x="5109124" y="2748114"/>
            <a:ext cx="2883764" cy="1767553"/>
          </a:xfrm>
          <a:prstGeom prst="rect">
            <a:avLst/>
          </a:prstGeom>
        </p:spPr>
      </p:pic>
      <p:pic>
        <p:nvPicPr>
          <p:cNvPr id="12" name="Picture 8" descr="IBM Business Automation Application - Tech Jam">
            <a:extLst>
              <a:ext uri="{FF2B5EF4-FFF2-40B4-BE49-F238E27FC236}">
                <a16:creationId xmlns:a16="http://schemas.microsoft.com/office/drawing/2014/main" id="{00242508-A64C-AF46-AB7B-3C6B9E3A56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5200" y="4203306"/>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6">
            <a:extLst>
              <a:ext uri="{FF2B5EF4-FFF2-40B4-BE49-F238E27FC236}">
                <a16:creationId xmlns:a16="http://schemas.microsoft.com/office/drawing/2014/main" id="{FBA49B17-CB2B-C44C-80E8-5825A48DF774}"/>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50910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803293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Business Automation Insights (BPC)  </a:t>
            </a:r>
            <a:r>
              <a:rPr lang="en-US" sz="1800" kern="0" dirty="0">
                <a:latin typeface="IBM Plex Sans" panose="020B0503050203000203" pitchFamily="34" charset="77"/>
              </a:rPr>
              <a:t>[1 hour]</a:t>
            </a:r>
            <a:endParaRPr lang="en-US" kern="0" dirty="0">
              <a:latin typeface="IBM Plex Sans" panose="020B0503050203000203" pitchFamily="34" charset="77"/>
            </a:endParaRPr>
          </a:p>
        </p:txBody>
      </p:sp>
      <p:sp>
        <p:nvSpPr>
          <p:cNvPr id="5" name="Rectangle 4">
            <a:extLst>
              <a:ext uri="{FF2B5EF4-FFF2-40B4-BE49-F238E27FC236}">
                <a16:creationId xmlns:a16="http://schemas.microsoft.com/office/drawing/2014/main" id="{B32E2CB2-F5D4-424B-A630-59414D0DF7EB}"/>
              </a:ext>
            </a:extLst>
          </p:cNvPr>
          <p:cNvSpPr/>
          <p:nvPr/>
        </p:nvSpPr>
        <p:spPr>
          <a:xfrm>
            <a:off x="210311" y="1013246"/>
            <a:ext cx="4784770" cy="3117007"/>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77850" lvl="2" indent="-219075">
              <a:buFont typeface="Arial" panose="020B0604020202020204" pitchFamily="34" charset="0"/>
              <a:buChar char="•"/>
            </a:pPr>
            <a:r>
              <a:rPr lang="en-US"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In this lab exercise you will use Business Performance Center (BPC) as part of Business Automation Insights (BAI) to create a business dashboard that will enable business users to get real time business insights into their client onboarding business.</a:t>
            </a:r>
            <a:endPar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The objective of this lab exercise is to enable you to build business dashboards using the data in BAI emitted by CP4BA runtimes such as ADS, Workflow, or Content.  </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Dashboard creation and management </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Chart creation and configuration</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Adding charts  to dashboards </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Creation and configuration of chart-based business alerts</a:t>
            </a:r>
          </a:p>
          <a:p>
            <a:pPr marL="577850" lvl="2" indent="-219075">
              <a:buFont typeface="Arial" panose="020B0604020202020204" pitchFamily="34" charset="0"/>
              <a:buChar char="•"/>
            </a:pPr>
            <a:r>
              <a:rPr lang="en-CA" sz="1013" dirty="0">
                <a:solidFill>
                  <a:schemeClr val="bg1"/>
                </a:solidFill>
                <a:latin typeface="Helvetica Neue" panose="02000503000000020004" pitchFamily="2" charset="0"/>
              </a:rPr>
              <a:t>Organizing charts in dashboards using business goals</a:t>
            </a:r>
          </a:p>
        </p:txBody>
      </p:sp>
      <p:pic>
        <p:nvPicPr>
          <p:cNvPr id="9" name="Picture 8" descr="Onboarding Icon – Free Download, PNG and Vector">
            <a:extLst>
              <a:ext uri="{FF2B5EF4-FFF2-40B4-BE49-F238E27FC236}">
                <a16:creationId xmlns:a16="http://schemas.microsoft.com/office/drawing/2014/main" id="{5BF2DA90-D27C-754F-95B0-4D3A83D26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BF1EAB-F5AA-1346-8144-7E99B812B033}"/>
              </a:ext>
            </a:extLst>
          </p:cNvPr>
          <p:cNvPicPr>
            <a:picLocks noChangeAspect="1"/>
          </p:cNvPicPr>
          <p:nvPr/>
        </p:nvPicPr>
        <p:blipFill>
          <a:blip r:embed="rId3"/>
          <a:stretch>
            <a:fillRect/>
          </a:stretch>
        </p:blipFill>
        <p:spPr>
          <a:xfrm>
            <a:off x="5151422" y="1208364"/>
            <a:ext cx="3613401" cy="2830614"/>
          </a:xfrm>
          <a:prstGeom prst="rect">
            <a:avLst/>
          </a:prstGeom>
        </p:spPr>
      </p:pic>
      <p:sp>
        <p:nvSpPr>
          <p:cNvPr id="7" name="Footer Placeholder 6">
            <a:extLst>
              <a:ext uri="{FF2B5EF4-FFF2-40B4-BE49-F238E27FC236}">
                <a16:creationId xmlns:a16="http://schemas.microsoft.com/office/drawing/2014/main" id="{9AB28C0E-0ABA-E140-998E-B0AFD0CF7D7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952637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812164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Decisions (Automation Decision Services)</a:t>
            </a:r>
            <a:r>
              <a:rPr lang="en-US" sz="1800" kern="0" dirty="0">
                <a:latin typeface="IBM Plex Sans" panose="020B0503050203000203" pitchFamily="34" charset="77"/>
              </a:rPr>
              <a:t> [3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3254737"/>
          </a:xfrm>
          <a:prstGeom prst="rect">
            <a:avLst/>
          </a:prstGeom>
        </p:spPr>
        <p:txBody>
          <a:bodyPr wrap="square" lIns="91440" tIns="45720" rIns="91440" bIns="45720" anchor="t">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295" lvl="2" indent="-215900">
              <a:buFont typeface="Arial" panose="020B0604020202020204" pitchFamily="34" charset="0"/>
              <a:buChar char="•"/>
            </a:pPr>
            <a:r>
              <a:rPr lang="en-CA" sz="1010" dirty="0">
                <a:solidFill>
                  <a:schemeClr val="bg1"/>
                </a:solidFill>
                <a:latin typeface="IBM Plex Sans"/>
                <a:ea typeface="+mn-lt"/>
                <a:cs typeface="+mn-lt"/>
              </a:rPr>
              <a:t>Create and manage business decisions based on client onboarding solution data</a:t>
            </a:r>
            <a:endParaRPr lang="en-CA" sz="1010" dirty="0">
              <a:solidFill>
                <a:schemeClr val="bg1"/>
              </a:solidFill>
              <a:latin typeface="IBM Plex Sans"/>
            </a:endParaRPr>
          </a:p>
          <a:p>
            <a:pPr marL="582295" lvl="2" indent="-215900">
              <a:buFont typeface="Arial" panose="020B0604020202020204" pitchFamily="34" charset="0"/>
              <a:buChar char="•"/>
            </a:pPr>
            <a:r>
              <a:rPr lang="en-CA" sz="1010" dirty="0">
                <a:solidFill>
                  <a:schemeClr val="bg1"/>
                </a:solidFill>
                <a:latin typeface="IBM Plex Sans"/>
                <a:ea typeface="Helvetica Neue" panose="02000503000000020004" pitchFamily="2" charset="0"/>
                <a:cs typeface="Helvetica Neue" panose="02000503000000020004" pitchFamily="2" charset="0"/>
              </a:rPr>
              <a:t>Infuse intelligence by adding a predictive model into a decision service</a:t>
            </a:r>
          </a:p>
          <a:p>
            <a:pPr marL="582295" lvl="2" indent="-215900">
              <a:buFont typeface="Arial" panose="020B0604020202020204" pitchFamily="34" charset="0"/>
              <a:buChar char="•"/>
            </a:pPr>
            <a:r>
              <a:rPr lang="en-CA" sz="1010" dirty="0">
                <a:solidFill>
                  <a:schemeClr val="bg1"/>
                </a:solidFill>
                <a:latin typeface="IBM Plex Sans"/>
                <a:ea typeface="Helvetica Neue" panose="02000503000000020004" pitchFamily="2" charset="0"/>
                <a:cs typeface="Helvetica Neue" panose="02000503000000020004" pitchFamily="2" charset="0"/>
              </a:rPr>
              <a:t>Connect a decision service to a GitHub repository</a:t>
            </a:r>
            <a:endParaRPr lang="en-CA" sz="101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582295" lvl="2" indent="-215900">
              <a:buFont typeface="Arial" panose="020B0604020202020204" pitchFamily="34" charset="0"/>
              <a:buChar char="•"/>
              <a:defRPr/>
            </a:pPr>
            <a:endParaRPr lang="en-CA" sz="10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1"/>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295" lvl="2" indent="-215900">
              <a:buFont typeface="Arial" panose="020B0604020202020204" pitchFamily="34" charset="0"/>
              <a:buChar char="•"/>
            </a:pPr>
            <a:r>
              <a:rPr lang="en-US" sz="1010" dirty="0">
                <a:solidFill>
                  <a:schemeClr val="bg1"/>
                </a:solidFill>
                <a:latin typeface="IBM Plex Sans"/>
              </a:rPr>
              <a:t>Understand the key concepts of Automation Decision Services</a:t>
            </a:r>
            <a:endParaRPr lang="en-CA"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US" sz="1010" dirty="0">
                <a:solidFill>
                  <a:schemeClr val="bg1"/>
                </a:solidFill>
                <a:latin typeface="IBM Plex Sans"/>
              </a:rPr>
              <a:t>Learn how to model business decisions and validate them</a:t>
            </a:r>
            <a:endParaRPr lang="en-US"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US" sz="1010" dirty="0">
                <a:solidFill>
                  <a:schemeClr val="bg1"/>
                </a:solidFill>
                <a:latin typeface="IBM Plex Sans"/>
                <a:ea typeface="Helvetica Neue" panose="02000503000000020004" pitchFamily="2" charset="0"/>
                <a:cs typeface="Helvetica Neue" panose="02000503000000020004" pitchFamily="2" charset="0"/>
              </a:rPr>
              <a:t>Leverage AI in a decision by creating a predictive model connected to the Machine learning deployment</a:t>
            </a:r>
            <a:endParaRPr lang="en-US" sz="101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582295" lvl="2" indent="-215900">
              <a:buFont typeface="Arial" panose="020B0604020202020204" pitchFamily="34" charset="0"/>
              <a:buChar char="•"/>
            </a:pPr>
            <a:r>
              <a:rPr lang="en-US" sz="1010" dirty="0">
                <a:solidFill>
                  <a:schemeClr val="bg1"/>
                </a:solidFill>
                <a:latin typeface="IBM Plex Sans"/>
                <a:ea typeface="Helvetica Neue" panose="02000503000000020004" pitchFamily="2" charset="0"/>
                <a:cs typeface="Helvetica Neue" panose="02000503000000020004" pitchFamily="2" charset="0"/>
              </a:rPr>
              <a:t>Learn how to collaborate on your decision services</a:t>
            </a: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295" lvl="2" indent="-215900">
              <a:buFont typeface="Arial" panose="020B0604020202020204" pitchFamily="34" charset="0"/>
              <a:buChar char="•"/>
            </a:pPr>
            <a:r>
              <a:rPr lang="en-CA" sz="1010" dirty="0">
                <a:solidFill>
                  <a:schemeClr val="bg1"/>
                </a:solidFill>
                <a:latin typeface="IBM Plex Sans"/>
              </a:rPr>
              <a:t>Decision automations project</a:t>
            </a:r>
            <a:endParaRPr lang="en-CA"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CA" sz="1010" dirty="0">
                <a:solidFill>
                  <a:schemeClr val="bg1"/>
                </a:solidFill>
                <a:latin typeface="IBM Plex Sans"/>
              </a:rPr>
              <a:t>Decision Designer to model, author and validate decisions</a:t>
            </a:r>
            <a:endParaRPr lang="en-CA" sz="1010" dirty="0">
              <a:solidFill>
                <a:schemeClr val="bg1"/>
              </a:solidFill>
              <a:latin typeface="IBM Plex Sans" panose="020B0503050203000203" pitchFamily="34" charset="77"/>
            </a:endParaRPr>
          </a:p>
          <a:p>
            <a:pPr marL="582295" lvl="2" indent="-215900">
              <a:buFont typeface="Arial" panose="020B0604020202020204" pitchFamily="34" charset="0"/>
              <a:buChar char="•"/>
            </a:pPr>
            <a:r>
              <a:rPr lang="en-CA" sz="1010" dirty="0">
                <a:solidFill>
                  <a:schemeClr val="bg1"/>
                </a:solidFill>
                <a:latin typeface="IBM Plex Sans"/>
              </a:rPr>
              <a:t>Machine learning model invocation from decision model</a:t>
            </a:r>
          </a:p>
          <a:p>
            <a:pPr marL="582295" lvl="2" indent="-215900">
              <a:buFont typeface="Arial" panose="020B0604020202020204" pitchFamily="34" charset="0"/>
              <a:buChar char="•"/>
            </a:pPr>
            <a:r>
              <a:rPr lang="en-GB" sz="1010" b="1" dirty="0">
                <a:solidFill>
                  <a:schemeClr val="bg1"/>
                </a:solidFill>
              </a:rPr>
              <a:t>Deployment in Decision Designer</a:t>
            </a:r>
          </a:p>
          <a:p>
            <a:pPr marL="366395" lvl="2"/>
            <a:endParaRPr lang="en-CA" sz="1000" dirty="0">
              <a:solidFill>
                <a:schemeClr val="bg1"/>
              </a:solidFill>
              <a:latin typeface="IBM Plex Sans" panose="020B0503050203000203" pitchFamily="34" charset="77"/>
            </a:endParaRPr>
          </a:p>
        </p:txBody>
      </p:sp>
      <p:pic>
        <p:nvPicPr>
          <p:cNvPr id="7" name="Picture 6">
            <a:extLst>
              <a:ext uri="{FF2B5EF4-FFF2-40B4-BE49-F238E27FC236}">
                <a16:creationId xmlns:a16="http://schemas.microsoft.com/office/drawing/2014/main" id="{987AFC42-8E78-064C-BF8A-31239049F933}"/>
              </a:ext>
            </a:extLst>
          </p:cNvPr>
          <p:cNvPicPr>
            <a:picLocks noChangeAspect="1"/>
          </p:cNvPicPr>
          <p:nvPr/>
        </p:nvPicPr>
        <p:blipFill>
          <a:blip r:embed="rId3"/>
          <a:stretch>
            <a:fillRect/>
          </a:stretch>
        </p:blipFill>
        <p:spPr>
          <a:xfrm>
            <a:off x="4902346" y="2986320"/>
            <a:ext cx="3122571" cy="1332618"/>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4B958B26-A1E1-445E-8B3E-39CDD75EF0F3}"/>
              </a:ext>
            </a:extLst>
          </p:cNvPr>
          <p:cNvPicPr>
            <a:picLocks noChangeAspect="1"/>
          </p:cNvPicPr>
          <p:nvPr/>
        </p:nvPicPr>
        <p:blipFill>
          <a:blip r:embed="rId4"/>
          <a:stretch>
            <a:fillRect/>
          </a:stretch>
        </p:blipFill>
        <p:spPr>
          <a:xfrm>
            <a:off x="8265807" y="4203913"/>
            <a:ext cx="684000" cy="684000"/>
          </a:xfrm>
          <a:prstGeom prst="rect">
            <a:avLst/>
          </a:prstGeom>
        </p:spPr>
      </p:pic>
      <p:sp>
        <p:nvSpPr>
          <p:cNvPr id="10" name="Footer Placeholder 6">
            <a:extLst>
              <a:ext uri="{FF2B5EF4-FFF2-40B4-BE49-F238E27FC236}">
                <a16:creationId xmlns:a16="http://schemas.microsoft.com/office/drawing/2014/main" id="{24A491D4-40A6-B542-A52C-E1D286B3134E}"/>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42212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FileNet Content Services  </a:t>
            </a:r>
            <a:r>
              <a:rPr lang="en-US" sz="1800" kern="0" dirty="0">
                <a:latin typeface="IBM Plex Sans" panose="020B0503050203000203" pitchFamily="34" charset="77"/>
              </a:rPr>
              <a:t>[6  hrs.]</a:t>
            </a:r>
            <a:endParaRPr lang="en-US" kern="0" dirty="0">
              <a:latin typeface="IBM Plex Sans" panose="020B0503050203000203" pitchFamily="34" charset="77"/>
            </a:endParaRPr>
          </a:p>
        </p:txBody>
      </p:sp>
      <p:sp>
        <p:nvSpPr>
          <p:cNvPr id="5" name="Rectangle 4">
            <a:extLst>
              <a:ext uri="{FF2B5EF4-FFF2-40B4-BE49-F238E27FC236}">
                <a16:creationId xmlns:a16="http://schemas.microsoft.com/office/drawing/2014/main" id="{B32E2CB2-F5D4-424B-A630-59414D0DF7EB}"/>
              </a:ext>
            </a:extLst>
          </p:cNvPr>
          <p:cNvSpPr/>
          <p:nvPr/>
        </p:nvSpPr>
        <p:spPr>
          <a:xfrm>
            <a:off x="210311" y="1013246"/>
            <a:ext cx="8948150" cy="2805255"/>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Content Platform Engine (CPE) is configured for storing and maintaining documents for supporting an application</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Review Configuration and usage of new features of the products</a:t>
            </a: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Learn about core concepts and features like Document Classes and Properties, Security, Storage Areas</a:t>
            </a:r>
          </a:p>
          <a:p>
            <a:pPr marL="582613" lvl="2" indent="-215900">
              <a:buFont typeface="Arial" panose="020B0604020202020204" pitchFamily="34" charset="0"/>
              <a:buChar char="•"/>
            </a:pPr>
            <a:r>
              <a:rPr lang="en-US" sz="1013" dirty="0">
                <a:solidFill>
                  <a:schemeClr val="bg1"/>
                </a:solidFill>
                <a:latin typeface="IBM Plex Sans" panose="020B0503050203000203" pitchFamily="34" charset="77"/>
              </a:rPr>
              <a:t>Explore the Graph QL interface and Content Based Retrieval</a:t>
            </a:r>
            <a:endParaRPr lang="en-CA" sz="1013" dirty="0">
              <a:solidFill>
                <a:schemeClr val="bg1"/>
              </a:solidFill>
              <a:latin typeface="IBM Plex Sans" panose="020B0503050203000203" pitchFamily="34" charset="77"/>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Defining Document Properties and Class hierarchy for an application</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Configure Security settings through direct and default instance security </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Apply Security changes to multiple documents through Bulk Actions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Reassign documents to different storage areas / storage policies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Configure Event Subscriptions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Test integration with Content Search Services</a:t>
            </a:r>
          </a:p>
        </p:txBody>
      </p:sp>
      <p:pic>
        <p:nvPicPr>
          <p:cNvPr id="7" name="Picture 10" descr="IBM FileNet Content Manager - Tech Jam">
            <a:extLst>
              <a:ext uri="{FF2B5EF4-FFF2-40B4-BE49-F238E27FC236}">
                <a16:creationId xmlns:a16="http://schemas.microsoft.com/office/drawing/2014/main" id="{A8E75142-B16D-FC41-9251-2EB51EF5F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8267" y="4203306"/>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nboarding Icon – Free Download, PNG and Vector">
            <a:extLst>
              <a:ext uri="{FF2B5EF4-FFF2-40B4-BE49-F238E27FC236}">
                <a16:creationId xmlns:a16="http://schemas.microsoft.com/office/drawing/2014/main" id="{2ED04A51-B664-7E4F-B42F-69BCAEF7F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6">
            <a:extLst>
              <a:ext uri="{FF2B5EF4-FFF2-40B4-BE49-F238E27FC236}">
                <a16:creationId xmlns:a16="http://schemas.microsoft.com/office/drawing/2014/main" id="{A9756310-44CB-824A-ABAD-EBF9B25D3690}"/>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77596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Process Mining  </a:t>
            </a:r>
            <a:r>
              <a:rPr lang="en-US" sz="1800" kern="0" dirty="0">
                <a:latin typeface="IBM Plex Sans" panose="020B0503050203000203" pitchFamily="34" charset="77"/>
              </a:rPr>
              <a:t>[3 hrs.]</a:t>
            </a:r>
            <a:endParaRPr lang="en-US" kern="0" dirty="0">
              <a:latin typeface="IBM Plex Sans" panose="020B0503050203000203" pitchFamily="34" charset="77"/>
            </a:endParaRPr>
          </a:p>
        </p:txBody>
      </p:sp>
      <p:sp>
        <p:nvSpPr>
          <p:cNvPr id="5" name="Rectangle 4">
            <a:extLst>
              <a:ext uri="{FF2B5EF4-FFF2-40B4-BE49-F238E27FC236}">
                <a16:creationId xmlns:a16="http://schemas.microsoft.com/office/drawing/2014/main" id="{B32E2CB2-F5D4-424B-A630-59414D0DF7EB}"/>
              </a:ext>
            </a:extLst>
          </p:cNvPr>
          <p:cNvSpPr/>
          <p:nvPr/>
        </p:nvSpPr>
        <p:spPr>
          <a:xfrm>
            <a:off x="210312" y="1013246"/>
            <a:ext cx="4880304" cy="3821431"/>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Explore and master the power of IBM Process Mining and learn how to apply it to real business scenarios</a:t>
            </a: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Master the basics and some of the key advanced Process Mining features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Learn how to use Process Mining to identify business improvement and automation opportunities</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Creation of new project form CSV data sets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Using Process views to discover process bottlenecks, rework, top 5 variants, non-conformant activities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Using Filters to drill down into process data and perform root cause analysis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Using Business Dashboards and Analytics to track KPI violations and identify automation candidates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Use simulations to discovery automation ROI </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Learn how use IBM Process Mining to simulate IBM Blueworks Live processes</a:t>
            </a:r>
          </a:p>
          <a:p>
            <a:pPr marL="582613" lvl="2" indent="-215900">
              <a:buFont typeface="Arial" panose="020B0604020202020204" pitchFamily="34" charset="0"/>
              <a:buChar char="•"/>
            </a:pPr>
            <a:endParaRPr lang="en-CA" sz="1013" dirty="0">
              <a:solidFill>
                <a:schemeClr val="bg1"/>
              </a:solidFill>
              <a:latin typeface="IBM Plex Sans" panose="020B0503050203000203" pitchFamily="34" charset="77"/>
            </a:endParaRPr>
          </a:p>
        </p:txBody>
      </p:sp>
      <p:pic>
        <p:nvPicPr>
          <p:cNvPr id="1026" name="Picture 2" descr="Mortgage Icons - Download Free Vector Icons | Noun Project">
            <a:extLst>
              <a:ext uri="{FF2B5EF4-FFF2-40B4-BE49-F238E27FC236}">
                <a16:creationId xmlns:a16="http://schemas.microsoft.com/office/drawing/2014/main" id="{055D65E9-A9FD-B444-9569-BAE167675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3030" y="179901"/>
            <a:ext cx="510659" cy="5106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8102CEB-889D-4510-8008-09B7C57F1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907" y="1159579"/>
            <a:ext cx="3530781" cy="2440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BM Process Mining - Tech Jam">
            <a:extLst>
              <a:ext uri="{FF2B5EF4-FFF2-40B4-BE49-F238E27FC236}">
                <a16:creationId xmlns:a16="http://schemas.microsoft.com/office/drawing/2014/main" id="{7F2E387B-AD3C-9842-ACE2-2AA3EAADE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081" y="4203306"/>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CA221939-D387-9B4A-AA41-C50E66962128}"/>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16127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Robotic Process Automation</a:t>
            </a:r>
            <a:r>
              <a:rPr lang="en-US" sz="1800" kern="0" dirty="0">
                <a:latin typeface="IBM Plex Sans" panose="020B0503050203000203" pitchFamily="34" charset="77"/>
              </a:rPr>
              <a:t> [3.5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054889" cy="3645613"/>
          </a:xfrm>
          <a:prstGeom prst="rect">
            <a:avLst/>
          </a:prstGeom>
        </p:spPr>
        <p:txBody>
          <a:bodyPr wrap="square" lIns="91440" tIns="45720" rIns="91440" bIns="45720" anchor="t">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56895" lvl="1" indent="-213995" defTabSz="685800">
              <a:buFont typeface="Arial" panose="020B0604020202020204" pitchFamily="34" charset="0"/>
              <a:buChar char="•"/>
              <a:defRPr/>
            </a:pPr>
            <a:r>
              <a:rPr lang="en-CA" altLang="zh-CN" sz="1010" dirty="0">
                <a:solidFill>
                  <a:schemeClr val="bg1"/>
                </a:solidFill>
                <a:latin typeface="Helvetica Neue"/>
                <a:ea typeface="Helvetica Neue" panose="02000503000000020004" pitchFamily="2" charset="0"/>
                <a:cs typeface="Helvetica Neue" panose="02000503000000020004" pitchFamily="2" charset="0"/>
              </a:rPr>
              <a:t>You will use IBM RPA Studio to develop a bot script to automate a Java swing application called Client Management System and a web application called Services Management System. Next you will implement a Workflow Process to invoke this bot to add client information and information about the services they signed up to those two applications. Finally, you will use IBM RPA Studio to develop a chatbot to allow the client to manage some of the client information through themselves.</a:t>
            </a:r>
            <a:endParaRPr lang="en-US" altLang="zh-CN" sz="1010" dirty="0">
              <a:solidFill>
                <a:schemeClr val="bg1"/>
              </a:solidFill>
              <a:latin typeface="Helvetica Neue"/>
              <a:ea typeface="Helvetica Neue" panose="02000503000000020004" pitchFamily="2" charset="0"/>
              <a:cs typeface="Helvetica Neue" panose="02000503000000020004" pitchFamily="2" charset="0"/>
            </a:endParaRP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Gain basic knowledge of the IBM RPA offering</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use IBM RPA Studio to </a:t>
            </a:r>
            <a:r>
              <a:rPr lang="en-US"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develop and debug bot scripts </a:t>
            </a:r>
          </a:p>
          <a:p>
            <a:pPr marL="557121" lvl="1" indent="-214313" defTabSz="685800">
              <a:buFont typeface="Arial" panose="020B0604020202020204" pitchFamily="34" charset="0"/>
              <a:buChar char="•"/>
              <a:defRPr/>
            </a:pPr>
            <a:r>
              <a:rPr lang="en-US"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use the Recorder to automate a Java Swing Application</a:t>
            </a:r>
          </a:p>
          <a:p>
            <a:pPr marL="557121" lvl="1" indent="-214313" defTabSz="685800">
              <a:buFont typeface="Arial" panose="020B0604020202020204" pitchFamily="34" charset="0"/>
              <a:buChar char="•"/>
              <a:defRPr/>
            </a:pPr>
            <a:r>
              <a:rPr lang="en-US"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automate a web application</a:t>
            </a:r>
            <a:endPar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invoke a bot script from a Workflow process using the </a:t>
            </a:r>
            <a:r>
              <a:rPr lang="en" altLang="zh-CN" sz="1010" dirty="0">
                <a:solidFill>
                  <a:prstClr val="white"/>
                </a:solidFill>
                <a:latin typeface="Calibri" panose="020F0502020204030204"/>
                <a:ea typeface="DengXian" panose="02010600030101010101" pitchFamily="2" charset="-122"/>
              </a:rPr>
              <a:t>IBM RPA REST API</a:t>
            </a:r>
          </a:p>
          <a:p>
            <a:pPr marL="557121" lvl="1" indent="-214313" defTabSz="685800">
              <a:buFont typeface="Arial" panose="020B0604020202020204" pitchFamily="34" charset="0"/>
              <a:buChar char="•"/>
              <a:defRPr/>
            </a:pPr>
            <a:r>
              <a:rPr lang="en"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Learn how to use IBM RPA Studio to develop a chatbot and expose it externally through a chat mapping configuration </a:t>
            </a:r>
            <a:endPar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IBM RPA Studio</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Recorder</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IBM RPA REST API</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rPr>
              <a:t>BAW integration with IBM RPA</a:t>
            </a:r>
          </a:p>
          <a:p>
            <a:pPr marL="557121" lvl="1" indent="-214313" defTabSz="685800">
              <a:buFont typeface="Arial" panose="020B0604020202020204" pitchFamily="34" charset="0"/>
              <a:buChar char="•"/>
              <a:defRPr/>
            </a:pPr>
            <a:r>
              <a:rPr lang="en-CA" altLang="zh-CN" sz="101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Chatbot</a:t>
            </a:r>
          </a:p>
        </p:txBody>
      </p:sp>
      <p:pic>
        <p:nvPicPr>
          <p:cNvPr id="7" name="Picture 6" descr="IBM Robotic Process Automation - Tech Jam">
            <a:extLst>
              <a:ext uri="{FF2B5EF4-FFF2-40B4-BE49-F238E27FC236}">
                <a16:creationId xmlns:a16="http://schemas.microsoft.com/office/drawing/2014/main" id="{CF5A3114-574F-1D4E-9A41-23A668178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200" y="4203306"/>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C450E25C-2F7F-0249-9F29-792301D63D8E}"/>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95183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4" name="Footer Placeholder 6">
            <a:extLst>
              <a:ext uri="{FF2B5EF4-FFF2-40B4-BE49-F238E27FC236}">
                <a16:creationId xmlns:a16="http://schemas.microsoft.com/office/drawing/2014/main" id="{F7A36A03-A8B6-3D48-A6B6-9912057A2105}"/>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758246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9462A8-63A3-0942-856E-708788479129}"/>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Workflow</a:t>
            </a:r>
            <a:r>
              <a:rPr lang="en-US" sz="1800" kern="0" dirty="0">
                <a:latin typeface="IBM Plex Sans" panose="020B0503050203000203" pitchFamily="34" charset="77"/>
              </a:rPr>
              <a:t> [5 hrs.]</a:t>
            </a:r>
          </a:p>
        </p:txBody>
      </p:sp>
      <p:pic>
        <p:nvPicPr>
          <p:cNvPr id="5" name="Picture 8" descr="Onboarding Icon – Free Download, PNG and Vector">
            <a:extLst>
              <a:ext uri="{FF2B5EF4-FFF2-40B4-BE49-F238E27FC236}">
                <a16:creationId xmlns:a16="http://schemas.microsoft.com/office/drawing/2014/main" id="{D2DC709E-C216-EF46-A8C3-BA3765AF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48" y="184652"/>
            <a:ext cx="510659" cy="5106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D1BB9F-DBB9-E84A-9416-05CA0C36A52F}"/>
              </a:ext>
            </a:extLst>
          </p:cNvPr>
          <p:cNvSpPr/>
          <p:nvPr/>
        </p:nvSpPr>
        <p:spPr>
          <a:xfrm>
            <a:off x="210311" y="1013246"/>
            <a:ext cx="8948150" cy="3117007"/>
          </a:xfrm>
          <a:prstGeom prst="rect">
            <a:avLst/>
          </a:prstGeom>
        </p:spPr>
        <p:txBody>
          <a:bodyPr wrap="square">
            <a:spAutoFit/>
          </a:bodyPr>
          <a:lstStyle/>
          <a:p>
            <a:pPr marL="222250" lvl="1" indent="-22225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Abstract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Combination of Case and Process capabilities into a unified Workflow offering</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Create a client onboarding solution that contains different activities</a:t>
            </a:r>
            <a:endPar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1">
              <a:defRPr/>
            </a:pPr>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71463" lvl="1" indent="-215900">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Objective</a:t>
            </a:r>
            <a:endPar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Understand the basics of Workflow</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Learn how Case and Process integrate together</a:t>
            </a:r>
            <a:endParaRPr lang="en-CA" sz="1013" dirty="0">
              <a:solidFill>
                <a:schemeClr val="bg1"/>
              </a:solidFill>
              <a:latin typeface="IBM Plex Sans" panose="020B0503050203000203" pitchFamily="34" charset="77"/>
            </a:endParaRP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Build UIs for human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Leverage services from other capabilities in the platform</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Publish services built in Workflow to the platform</a:t>
            </a:r>
            <a:endParaRPr lang="en-US" sz="1500"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lvl="2"/>
            <a:endPar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endParaRPr>
          </a:p>
          <a:p>
            <a:pPr marL="222250" lvl="1" indent="-214313">
              <a:buFont typeface="Wingdings" pitchFamily="2" charset="2"/>
              <a:buChar char="§"/>
            </a:pPr>
            <a:r>
              <a:rPr lang="en-US" sz="1500" b="1" dirty="0">
                <a:solidFill>
                  <a:schemeClr val="bg1"/>
                </a:solidFill>
                <a:latin typeface="IBM Plex Sans" panose="020B0503050203000203" pitchFamily="34" charset="77"/>
                <a:ea typeface="Helvetica Neue" panose="02000503000000020004" pitchFamily="2" charset="0"/>
                <a:cs typeface="Helvetica Neue" panose="02000503000000020004" pitchFamily="2" charset="0"/>
              </a:rPr>
              <a:t>Features Exercised</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Case &amp; Process integration using toolkit views and JavaScript API</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UI creation using Coaches and Client-side human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Case Builder, Process Designer &amp; Case Client</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Automation Services</a:t>
            </a:r>
          </a:p>
          <a:p>
            <a:pPr marL="582613" lvl="2" indent="-215900">
              <a:buFont typeface="Arial" panose="020B0604020202020204" pitchFamily="34" charset="0"/>
              <a:buChar char="•"/>
            </a:pPr>
            <a:r>
              <a:rPr lang="en-CA" sz="1013" dirty="0">
                <a:solidFill>
                  <a:schemeClr val="bg1"/>
                </a:solidFill>
                <a:latin typeface="IBM Plex Sans" panose="020B0503050203000203" pitchFamily="34" charset="77"/>
              </a:rPr>
              <a:t>External Services</a:t>
            </a:r>
          </a:p>
        </p:txBody>
      </p:sp>
      <p:pic>
        <p:nvPicPr>
          <p:cNvPr id="7" name="Picture 2" descr="IBM Business Automation Workflow - Tech Jam">
            <a:extLst>
              <a:ext uri="{FF2B5EF4-FFF2-40B4-BE49-F238E27FC236}">
                <a16:creationId xmlns:a16="http://schemas.microsoft.com/office/drawing/2014/main" id="{8B039DC0-B828-3A42-AD85-0200E2D29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199" y="4203305"/>
            <a:ext cx="684608" cy="684608"/>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6">
            <a:extLst>
              <a:ext uri="{FF2B5EF4-FFF2-40B4-BE49-F238E27FC236}">
                <a16:creationId xmlns:a16="http://schemas.microsoft.com/office/drawing/2014/main" id="{546DE117-0E12-6247-BC06-BFFA0E51312F}"/>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984712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7AD24EC1-01D5-1D47-AFEB-AAA760A20959}"/>
              </a:ext>
            </a:extLst>
          </p:cNvPr>
          <p:cNvSpPr>
            <a:spLocks noChangeArrowheads="1"/>
          </p:cNvSpPr>
          <p:nvPr/>
        </p:nvSpPr>
        <p:spPr bwMode="auto">
          <a:xfrm>
            <a:off x="1907203" y="881182"/>
            <a:ext cx="4878481" cy="669369"/>
          </a:xfrm>
          <a:prstGeom prst="rect">
            <a:avLst/>
          </a:prstGeom>
          <a:solidFill>
            <a:schemeClr val="tx2">
              <a:lumMod val="40000"/>
              <a:lumOff val="60000"/>
            </a:schemeClr>
          </a:solidFill>
          <a:ln>
            <a:noFill/>
          </a:ln>
        </p:spPr>
        <p:txBody>
          <a:bodyPr lIns="48006" tIns="68580" bIns="68580" anchor="ctr"/>
          <a:lstStyle/>
          <a:p>
            <a:pPr algn="ctr" eaLnBrk="0" hangingPunct="0">
              <a:lnSpc>
                <a:spcPts val="750"/>
              </a:lnSpc>
              <a:spcBef>
                <a:spcPts val="225"/>
              </a:spcBef>
              <a:buClr>
                <a:schemeClr val="tx1"/>
              </a:buClr>
              <a:defRPr/>
            </a:pPr>
            <a:r>
              <a:rPr lang="en-GB" sz="1500" b="1" dirty="0">
                <a:ea typeface="MS PGothic" pitchFamily="34" charset="-128"/>
                <a:cs typeface="Arial" pitchFamily="34" charset="0"/>
                <a:hlinkClick r:id="rId3"/>
              </a:rPr>
              <a:t>https://www.surveymonkey.com/r/CP4BATechJam2022</a:t>
            </a:r>
            <a:endParaRPr lang="en-GB" sz="1500" b="1" dirty="0">
              <a:ea typeface="MS PGothic" pitchFamily="34" charset="-128"/>
              <a:cs typeface="Arial" pitchFamily="34" charset="0"/>
            </a:endParaRPr>
          </a:p>
          <a:p>
            <a:pPr algn="ctr" eaLnBrk="0" hangingPunct="0">
              <a:lnSpc>
                <a:spcPts val="750"/>
              </a:lnSpc>
              <a:spcBef>
                <a:spcPts val="225"/>
              </a:spcBef>
              <a:buClr>
                <a:schemeClr val="tx1"/>
              </a:buClr>
              <a:defRPr/>
            </a:pPr>
            <a:endParaRPr lang="en-GB" sz="1500" b="1" dirty="0">
              <a:ea typeface="MS PGothic" pitchFamily="34" charset="-128"/>
              <a:cs typeface="Arial" pitchFamily="34" charset="0"/>
            </a:endParaRPr>
          </a:p>
        </p:txBody>
      </p:sp>
      <p:pic>
        <p:nvPicPr>
          <p:cNvPr id="5" name="Picture 4">
            <a:extLst>
              <a:ext uri="{FF2B5EF4-FFF2-40B4-BE49-F238E27FC236}">
                <a16:creationId xmlns:a16="http://schemas.microsoft.com/office/drawing/2014/main" id="{4FAE45AF-4D6C-E845-99AE-5C695837F7A5}"/>
              </a:ext>
            </a:extLst>
          </p:cNvPr>
          <p:cNvPicPr>
            <a:picLocks noChangeAspect="1"/>
          </p:cNvPicPr>
          <p:nvPr/>
        </p:nvPicPr>
        <p:blipFill>
          <a:blip r:embed="rId4"/>
          <a:stretch>
            <a:fillRect/>
          </a:stretch>
        </p:blipFill>
        <p:spPr>
          <a:xfrm>
            <a:off x="1907203" y="1689149"/>
            <a:ext cx="4878481" cy="3088784"/>
          </a:xfrm>
          <a:prstGeom prst="rect">
            <a:avLst/>
          </a:prstGeom>
        </p:spPr>
      </p:pic>
      <p:sp>
        <p:nvSpPr>
          <p:cNvPr id="6" name="Title 1">
            <a:extLst>
              <a:ext uri="{FF2B5EF4-FFF2-40B4-BE49-F238E27FC236}">
                <a16:creationId xmlns:a16="http://schemas.microsoft.com/office/drawing/2014/main" id="{0EAF3BF5-2B6F-784F-A2F9-178DBA3AB10C}"/>
              </a:ext>
            </a:extLst>
          </p:cNvPr>
          <p:cNvSpPr>
            <a:spLocks noGrp="1"/>
          </p:cNvSpPr>
          <p:nvPr>
            <p:ph type="title"/>
          </p:nvPr>
        </p:nvSpPr>
        <p:spPr>
          <a:xfrm>
            <a:off x="210311" y="195215"/>
            <a:ext cx="5613487" cy="318860"/>
          </a:xfrm>
        </p:spPr>
        <p:txBody>
          <a:bodyPr/>
          <a:lstStyle/>
          <a:p>
            <a:r>
              <a:rPr lang="en-US" dirty="0"/>
              <a:t>Survey</a:t>
            </a:r>
          </a:p>
        </p:txBody>
      </p:sp>
      <p:sp>
        <p:nvSpPr>
          <p:cNvPr id="7" name="Footer Placeholder 6">
            <a:extLst>
              <a:ext uri="{FF2B5EF4-FFF2-40B4-BE49-F238E27FC236}">
                <a16:creationId xmlns:a16="http://schemas.microsoft.com/office/drawing/2014/main" id="{75AEAC79-9B64-C940-9A47-24672BF8627F}"/>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pic>
        <p:nvPicPr>
          <p:cNvPr id="4" name="Picture 3" descr="Qr code&#10;&#10;Description automatically generated">
            <a:extLst>
              <a:ext uri="{FF2B5EF4-FFF2-40B4-BE49-F238E27FC236}">
                <a16:creationId xmlns:a16="http://schemas.microsoft.com/office/drawing/2014/main" id="{9156A24B-1A55-7F46-9FFD-3CDAC08E58E1}"/>
              </a:ext>
            </a:extLst>
          </p:cNvPr>
          <p:cNvPicPr>
            <a:picLocks noChangeAspect="1"/>
          </p:cNvPicPr>
          <p:nvPr/>
        </p:nvPicPr>
        <p:blipFill>
          <a:blip r:embed="rId5"/>
          <a:stretch>
            <a:fillRect/>
          </a:stretch>
        </p:blipFill>
        <p:spPr>
          <a:xfrm>
            <a:off x="7714488" y="195215"/>
            <a:ext cx="1219201" cy="1219201"/>
          </a:xfrm>
          <a:prstGeom prst="rect">
            <a:avLst/>
          </a:prstGeom>
        </p:spPr>
      </p:pic>
    </p:spTree>
    <p:extLst>
      <p:ext uri="{BB962C8B-B14F-4D97-AF65-F5344CB8AC3E}">
        <p14:creationId xmlns:p14="http://schemas.microsoft.com/office/powerpoint/2010/main" val="19988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
        <p:nvSpPr>
          <p:cNvPr id="4" name="Footer Placeholder 6">
            <a:extLst>
              <a:ext uri="{FF2B5EF4-FFF2-40B4-BE49-F238E27FC236}">
                <a16:creationId xmlns:a16="http://schemas.microsoft.com/office/drawing/2014/main" id="{4B22978A-6641-BA40-8EDC-456D249E54B3}"/>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41110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6E3C951A-CA61-3743-94E8-2E0A8DE1CFAA}"/>
              </a:ext>
            </a:extLst>
          </p:cNvPr>
          <p:cNvCxnSpPr/>
          <p:nvPr/>
        </p:nvCxnSpPr>
        <p:spPr>
          <a:xfrm>
            <a:off x="3331394" y="1786815"/>
            <a:ext cx="19878" cy="2663686"/>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0C18A6-F1AC-C842-AF85-7A197DB16FD8}"/>
              </a:ext>
            </a:extLst>
          </p:cNvPr>
          <p:cNvPicPr>
            <a:picLocks noChangeAspect="1"/>
          </p:cNvPicPr>
          <p:nvPr/>
        </p:nvPicPr>
        <p:blipFill>
          <a:blip r:embed="rId3"/>
          <a:stretch>
            <a:fillRect/>
          </a:stretch>
        </p:blipFill>
        <p:spPr>
          <a:xfrm>
            <a:off x="1429723" y="937388"/>
            <a:ext cx="559644" cy="591931"/>
          </a:xfrm>
          <a:prstGeom prst="rect">
            <a:avLst/>
          </a:prstGeom>
        </p:spPr>
      </p:pic>
      <p:sp>
        <p:nvSpPr>
          <p:cNvPr id="20" name="TextBox 19">
            <a:extLst>
              <a:ext uri="{FF2B5EF4-FFF2-40B4-BE49-F238E27FC236}">
                <a16:creationId xmlns:a16="http://schemas.microsoft.com/office/drawing/2014/main" id="{7F37D6FE-A06D-A14F-B741-A49A407B84EA}"/>
              </a:ext>
            </a:extLst>
          </p:cNvPr>
          <p:cNvSpPr txBox="1"/>
          <p:nvPr/>
        </p:nvSpPr>
        <p:spPr>
          <a:xfrm>
            <a:off x="983988" y="1569075"/>
            <a:ext cx="1451113" cy="461665"/>
          </a:xfrm>
          <a:prstGeom prst="rect">
            <a:avLst/>
          </a:prstGeom>
          <a:noFill/>
        </p:spPr>
        <p:txBody>
          <a:bodyPr wrap="square" rtlCol="0">
            <a:spAutoFit/>
          </a:bodyPr>
          <a:lstStyle/>
          <a:p>
            <a:pPr algn="ctr"/>
            <a:r>
              <a:rPr lang="en-US" sz="2400" dirty="0">
                <a:solidFill>
                  <a:schemeClr val="bg1"/>
                </a:solidFill>
                <a:latin typeface="Helvetica Neue" charset="0"/>
                <a:ea typeface="Helvetica Neue" charset="0"/>
                <a:cs typeface="Helvetica Neue" charset="0"/>
              </a:rPr>
              <a:t>Who</a:t>
            </a:r>
          </a:p>
        </p:txBody>
      </p:sp>
      <p:sp>
        <p:nvSpPr>
          <p:cNvPr id="21" name="TextBox 20">
            <a:extLst>
              <a:ext uri="{FF2B5EF4-FFF2-40B4-BE49-F238E27FC236}">
                <a16:creationId xmlns:a16="http://schemas.microsoft.com/office/drawing/2014/main" id="{23D96BEB-1EEE-394C-89CB-18E824BEAC07}"/>
              </a:ext>
            </a:extLst>
          </p:cNvPr>
          <p:cNvSpPr txBox="1"/>
          <p:nvPr/>
        </p:nvSpPr>
        <p:spPr>
          <a:xfrm>
            <a:off x="-346878" y="2150217"/>
            <a:ext cx="3784489" cy="2554545"/>
          </a:xfrm>
          <a:prstGeom prst="rect">
            <a:avLst/>
          </a:prstGeom>
          <a:noFill/>
        </p:spPr>
        <p:txBody>
          <a:bodyPr wrap="square" rtlCol="0">
            <a:spAutoFit/>
          </a:bodyPr>
          <a:lstStyle/>
          <a:p>
            <a:pPr marL="800100" lvl="1" indent="-342900">
              <a:buFont typeface="Arial" charset="0"/>
              <a:buChar char="•"/>
            </a:pPr>
            <a:r>
              <a:rPr lang="is-IS" sz="1600" dirty="0">
                <a:solidFill>
                  <a:schemeClr val="bg1"/>
                </a:solidFill>
                <a:latin typeface="Helvetica Neue" charset="0"/>
                <a:ea typeface="Helvetica Neue" charset="0"/>
                <a:cs typeface="Helvetica Neue" charset="0"/>
              </a:rPr>
              <a:t>Who are we?</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Automation SWAT</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World-wide team</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Part of product team</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Cover all of CP4BA</a:t>
            </a:r>
          </a:p>
          <a:p>
            <a:pPr marL="1257300" lvl="2" indent="-342900">
              <a:buFont typeface="Arial" charset="0"/>
              <a:buChar char="•"/>
            </a:pPr>
            <a:endParaRPr lang="is-IS" sz="1600" dirty="0">
              <a:solidFill>
                <a:schemeClr val="bg1"/>
              </a:solidFill>
              <a:latin typeface="Helvetica Neue" charset="0"/>
              <a:ea typeface="Helvetica Neue" charset="0"/>
              <a:cs typeface="Helvetica Neue" charset="0"/>
            </a:endParaRPr>
          </a:p>
          <a:p>
            <a:pPr marL="800100" lvl="1" indent="-342900">
              <a:buFont typeface="Arial" charset="0"/>
              <a:buChar char="•"/>
            </a:pPr>
            <a:r>
              <a:rPr lang="is-IS" sz="1600" dirty="0">
                <a:solidFill>
                  <a:schemeClr val="bg1"/>
                </a:solidFill>
                <a:latin typeface="Helvetica Neue" charset="0"/>
                <a:ea typeface="Helvetica Neue" charset="0"/>
                <a:cs typeface="Helvetica Neue" charset="0"/>
              </a:rPr>
              <a:t>Who‘s this Jam for?</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Foundation audience</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Solution implementors</a:t>
            </a:r>
          </a:p>
          <a:p>
            <a:pPr marL="1257300" lvl="2" indent="-342900">
              <a:buFont typeface="Arial" charset="0"/>
              <a:buChar char="•"/>
            </a:pPr>
            <a:r>
              <a:rPr lang="is-IS" sz="1600" dirty="0">
                <a:solidFill>
                  <a:schemeClr val="bg1"/>
                </a:solidFill>
                <a:latin typeface="Helvetica Neue" charset="0"/>
                <a:ea typeface="Helvetica Neue" charset="0"/>
                <a:cs typeface="Helvetica Neue" charset="0"/>
              </a:rPr>
              <a:t>Administrators/DevOps</a:t>
            </a:r>
          </a:p>
        </p:txBody>
      </p:sp>
      <p:sp>
        <p:nvSpPr>
          <p:cNvPr id="22" name="TextBox 21">
            <a:extLst>
              <a:ext uri="{FF2B5EF4-FFF2-40B4-BE49-F238E27FC236}">
                <a16:creationId xmlns:a16="http://schemas.microsoft.com/office/drawing/2014/main" id="{E660236A-E5AC-8142-A743-A62AD6580730}"/>
              </a:ext>
            </a:extLst>
          </p:cNvPr>
          <p:cNvSpPr txBox="1"/>
          <p:nvPr/>
        </p:nvSpPr>
        <p:spPr>
          <a:xfrm>
            <a:off x="3952055" y="1569075"/>
            <a:ext cx="1451113" cy="461665"/>
          </a:xfrm>
          <a:prstGeom prst="rect">
            <a:avLst/>
          </a:prstGeom>
          <a:noFill/>
        </p:spPr>
        <p:txBody>
          <a:bodyPr wrap="square" rtlCol="0">
            <a:spAutoFit/>
          </a:bodyPr>
          <a:lstStyle/>
          <a:p>
            <a:pPr algn="ctr"/>
            <a:r>
              <a:rPr lang="en-US" sz="2400" dirty="0">
                <a:solidFill>
                  <a:schemeClr val="bg1"/>
                </a:solidFill>
                <a:latin typeface="Helvetica Neue" charset="0"/>
                <a:ea typeface="Helvetica Neue" charset="0"/>
                <a:cs typeface="Helvetica Neue" charset="0"/>
              </a:rPr>
              <a:t>Why</a:t>
            </a:r>
          </a:p>
        </p:txBody>
      </p:sp>
      <p:sp>
        <p:nvSpPr>
          <p:cNvPr id="23" name="TextBox 22">
            <a:extLst>
              <a:ext uri="{FF2B5EF4-FFF2-40B4-BE49-F238E27FC236}">
                <a16:creationId xmlns:a16="http://schemas.microsoft.com/office/drawing/2014/main" id="{F4EAD9A6-B4EC-474E-B520-D7A60D575326}"/>
              </a:ext>
            </a:extLst>
          </p:cNvPr>
          <p:cNvSpPr txBox="1"/>
          <p:nvPr/>
        </p:nvSpPr>
        <p:spPr>
          <a:xfrm>
            <a:off x="6773845" y="1580576"/>
            <a:ext cx="1451113" cy="461665"/>
          </a:xfrm>
          <a:prstGeom prst="rect">
            <a:avLst/>
          </a:prstGeom>
          <a:noFill/>
        </p:spPr>
        <p:txBody>
          <a:bodyPr wrap="square" rtlCol="0">
            <a:spAutoFit/>
          </a:bodyPr>
          <a:lstStyle/>
          <a:p>
            <a:pPr algn="ctr"/>
            <a:r>
              <a:rPr lang="en-US" sz="2400">
                <a:solidFill>
                  <a:schemeClr val="bg1"/>
                </a:solidFill>
                <a:latin typeface="Helvetica Neue" charset="0"/>
                <a:ea typeface="Helvetica Neue" charset="0"/>
                <a:cs typeface="Helvetica Neue" charset="0"/>
              </a:rPr>
              <a:t>What</a:t>
            </a:r>
          </a:p>
        </p:txBody>
      </p:sp>
      <p:sp>
        <p:nvSpPr>
          <p:cNvPr id="24" name="Rectangle 23">
            <a:extLst>
              <a:ext uri="{FF2B5EF4-FFF2-40B4-BE49-F238E27FC236}">
                <a16:creationId xmlns:a16="http://schemas.microsoft.com/office/drawing/2014/main" id="{32FF0FE7-BB90-F645-A03D-86E4837254E2}"/>
              </a:ext>
            </a:extLst>
          </p:cNvPr>
          <p:cNvSpPr/>
          <p:nvPr/>
        </p:nvSpPr>
        <p:spPr>
          <a:xfrm>
            <a:off x="3064095" y="2143290"/>
            <a:ext cx="3857911" cy="1323439"/>
          </a:xfrm>
          <a:prstGeom prst="rect">
            <a:avLst/>
          </a:prstGeom>
        </p:spPr>
        <p:txBody>
          <a:bodyPr wrap="square">
            <a:spAutoFit/>
          </a:bodyPr>
          <a:lstStyle/>
          <a:p>
            <a:pPr marL="742950" lvl="1" indent="-285750">
              <a:buFont typeface="Arial" charset="0"/>
              <a:buChar char="•"/>
            </a:pPr>
            <a:r>
              <a:rPr lang="is-IS" sz="1600" dirty="0">
                <a:solidFill>
                  <a:schemeClr val="bg1"/>
                </a:solidFill>
                <a:latin typeface="Helvetica Neue" charset="0"/>
                <a:ea typeface="Helvetica Neue" charset="0"/>
                <a:cs typeface="Helvetica Neue" charset="0"/>
              </a:rPr>
              <a:t>Learn &amp; enable</a:t>
            </a:r>
          </a:p>
          <a:p>
            <a:pPr marL="742950" lvl="1" indent="-285750">
              <a:buFont typeface="Arial" charset="0"/>
              <a:buChar char="•"/>
            </a:pPr>
            <a:r>
              <a:rPr lang="is-IS" sz="1600" dirty="0">
                <a:solidFill>
                  <a:schemeClr val="bg1"/>
                </a:solidFill>
                <a:latin typeface="Helvetica Neue" charset="0"/>
                <a:ea typeface="Helvetica Neue" charset="0"/>
                <a:cs typeface="Helvetica Neue" charset="0"/>
              </a:rPr>
              <a:t>Share experiences</a:t>
            </a:r>
          </a:p>
          <a:p>
            <a:pPr marL="742950" lvl="1" indent="-285750">
              <a:buFont typeface="Arial" charset="0"/>
              <a:buChar char="•"/>
            </a:pPr>
            <a:r>
              <a:rPr lang="is-IS" sz="1600" dirty="0">
                <a:solidFill>
                  <a:schemeClr val="bg1"/>
                </a:solidFill>
                <a:latin typeface="Helvetica Neue" charset="0"/>
                <a:ea typeface="Helvetica Neue" charset="0"/>
                <a:cs typeface="Helvetica Neue" charset="0"/>
              </a:rPr>
              <a:t>Get connected</a:t>
            </a:r>
          </a:p>
          <a:p>
            <a:pPr marL="742950" lvl="1" indent="-285750">
              <a:buFont typeface="Arial" charset="0"/>
              <a:buChar char="•"/>
            </a:pPr>
            <a:endParaRPr lang="is-IS" sz="1600" dirty="0">
              <a:solidFill>
                <a:schemeClr val="bg1"/>
              </a:solidFill>
              <a:latin typeface="Helvetica Neue" charset="0"/>
              <a:ea typeface="Helvetica Neue" charset="0"/>
              <a:cs typeface="Helvetica Neue" charset="0"/>
            </a:endParaRPr>
          </a:p>
          <a:p>
            <a:pPr marL="742950" lvl="1" indent="-285750">
              <a:buFont typeface="Arial" charset="0"/>
              <a:buChar char="•"/>
            </a:pPr>
            <a:endParaRPr lang="is-IS" sz="1600" dirty="0">
              <a:solidFill>
                <a:schemeClr val="bg1"/>
              </a:solidFill>
              <a:latin typeface="Helvetica Neue" charset="0"/>
              <a:ea typeface="Helvetica Neue" charset="0"/>
              <a:cs typeface="Helvetica Neue" charset="0"/>
            </a:endParaRPr>
          </a:p>
        </p:txBody>
      </p:sp>
      <p:pic>
        <p:nvPicPr>
          <p:cNvPr id="25" name="Picture 24">
            <a:extLst>
              <a:ext uri="{FF2B5EF4-FFF2-40B4-BE49-F238E27FC236}">
                <a16:creationId xmlns:a16="http://schemas.microsoft.com/office/drawing/2014/main" id="{7D4D6AD9-7CFF-234A-B75F-1C2750F3BCCF}"/>
              </a:ext>
            </a:extLst>
          </p:cNvPr>
          <p:cNvPicPr>
            <a:picLocks noChangeAspect="1"/>
          </p:cNvPicPr>
          <p:nvPr/>
        </p:nvPicPr>
        <p:blipFill>
          <a:blip r:embed="rId4"/>
          <a:stretch>
            <a:fillRect/>
          </a:stretch>
        </p:blipFill>
        <p:spPr>
          <a:xfrm>
            <a:off x="4381645" y="937387"/>
            <a:ext cx="631687" cy="631687"/>
          </a:xfrm>
          <a:prstGeom prst="rect">
            <a:avLst/>
          </a:prstGeom>
        </p:spPr>
      </p:pic>
      <p:pic>
        <p:nvPicPr>
          <p:cNvPr id="26" name="Picture 25">
            <a:extLst>
              <a:ext uri="{FF2B5EF4-FFF2-40B4-BE49-F238E27FC236}">
                <a16:creationId xmlns:a16="http://schemas.microsoft.com/office/drawing/2014/main" id="{F4FE6989-1327-4A45-A440-C45A8A9FE36E}"/>
              </a:ext>
            </a:extLst>
          </p:cNvPr>
          <p:cNvPicPr>
            <a:picLocks noChangeAspect="1"/>
          </p:cNvPicPr>
          <p:nvPr/>
        </p:nvPicPr>
        <p:blipFill>
          <a:blip r:embed="rId5"/>
          <a:stretch>
            <a:fillRect/>
          </a:stretch>
        </p:blipFill>
        <p:spPr>
          <a:xfrm>
            <a:off x="7172057" y="937387"/>
            <a:ext cx="654687" cy="654687"/>
          </a:xfrm>
          <a:prstGeom prst="rect">
            <a:avLst/>
          </a:prstGeom>
        </p:spPr>
      </p:pic>
      <p:sp>
        <p:nvSpPr>
          <p:cNvPr id="27" name="TextBox 26">
            <a:extLst>
              <a:ext uri="{FF2B5EF4-FFF2-40B4-BE49-F238E27FC236}">
                <a16:creationId xmlns:a16="http://schemas.microsoft.com/office/drawing/2014/main" id="{D2D1662B-CB96-3F49-9198-4F0C74759C01}"/>
              </a:ext>
            </a:extLst>
          </p:cNvPr>
          <p:cNvSpPr txBox="1"/>
          <p:nvPr/>
        </p:nvSpPr>
        <p:spPr>
          <a:xfrm>
            <a:off x="5792731" y="2142919"/>
            <a:ext cx="3351270" cy="1569660"/>
          </a:xfrm>
          <a:prstGeom prst="rect">
            <a:avLst/>
          </a:prstGeom>
          <a:noFill/>
        </p:spPr>
        <p:txBody>
          <a:bodyPr wrap="square" rtlCol="0">
            <a:spAutoFit/>
          </a:bodyPr>
          <a:lstStyle/>
          <a:p>
            <a:pPr marL="742950" lvl="1" indent="-285750">
              <a:buFont typeface="Arial" charset="0"/>
              <a:buChar char="•"/>
            </a:pPr>
            <a:r>
              <a:rPr lang="en-US" sz="1600" dirty="0">
                <a:solidFill>
                  <a:schemeClr val="bg1"/>
                </a:solidFill>
                <a:latin typeface="Helvetica Neue" charset="0"/>
                <a:ea typeface="Helvetica Neue" charset="0"/>
                <a:cs typeface="Helvetica Neue" charset="0"/>
              </a:rPr>
              <a:t>Hear-out the CP4BA strategy</a:t>
            </a:r>
          </a:p>
          <a:p>
            <a:pPr marL="742950" lvl="1" indent="-285750">
              <a:buFont typeface="Arial" charset="0"/>
              <a:buChar char="•"/>
            </a:pPr>
            <a:r>
              <a:rPr lang="en-US" sz="1600" dirty="0">
                <a:solidFill>
                  <a:schemeClr val="bg1"/>
                </a:solidFill>
                <a:latin typeface="Helvetica Neue" charset="0"/>
                <a:ea typeface="Helvetica Neue" charset="0"/>
                <a:cs typeface="Helvetica Neue" charset="0"/>
              </a:rPr>
              <a:t>Experience CP4BA </a:t>
            </a:r>
            <a:br>
              <a:rPr lang="en-US" sz="1600" dirty="0">
                <a:solidFill>
                  <a:schemeClr val="bg1"/>
                </a:solidFill>
                <a:latin typeface="Helvetica Neue" charset="0"/>
                <a:ea typeface="Helvetica Neue" charset="0"/>
                <a:cs typeface="Helvetica Neue" charset="0"/>
              </a:rPr>
            </a:br>
            <a:r>
              <a:rPr lang="en-US" sz="1600" dirty="0">
                <a:solidFill>
                  <a:schemeClr val="bg1"/>
                </a:solidFill>
                <a:latin typeface="Helvetica Neue" charset="0"/>
                <a:ea typeface="Helvetica Neue" charset="0"/>
                <a:cs typeface="Helvetica Neue" charset="0"/>
              </a:rPr>
              <a:t>hands-on</a:t>
            </a:r>
          </a:p>
          <a:p>
            <a:pPr marL="742950" lvl="1" indent="-285750">
              <a:buFont typeface="Arial" charset="0"/>
              <a:buChar char="•"/>
            </a:pPr>
            <a:endParaRPr lang="en-US" sz="1600" dirty="0">
              <a:solidFill>
                <a:schemeClr val="bg1"/>
              </a:solidFill>
              <a:latin typeface="Helvetica Neue" charset="0"/>
              <a:ea typeface="Helvetica Neue" charset="0"/>
              <a:cs typeface="Helvetica Neue" charset="0"/>
            </a:endParaRPr>
          </a:p>
          <a:p>
            <a:pPr marL="285750" indent="-285750">
              <a:buFont typeface="Arial" charset="0"/>
              <a:buChar char="•"/>
            </a:pPr>
            <a:endParaRPr lang="en-US" sz="1600" dirty="0">
              <a:solidFill>
                <a:schemeClr val="bg1"/>
              </a:solidFill>
              <a:latin typeface="Helvetica Neue" charset="0"/>
              <a:ea typeface="Helvetica Neue" charset="0"/>
              <a:cs typeface="Helvetica Neue" charset="0"/>
            </a:endParaRPr>
          </a:p>
        </p:txBody>
      </p:sp>
      <p:cxnSp>
        <p:nvCxnSpPr>
          <p:cNvPr id="28" name="Straight Connector 27">
            <a:extLst>
              <a:ext uri="{FF2B5EF4-FFF2-40B4-BE49-F238E27FC236}">
                <a16:creationId xmlns:a16="http://schemas.microsoft.com/office/drawing/2014/main" id="{4D7C7BC5-F9A2-D949-8975-6DDF91CBCE16}"/>
              </a:ext>
            </a:extLst>
          </p:cNvPr>
          <p:cNvCxnSpPr/>
          <p:nvPr/>
        </p:nvCxnSpPr>
        <p:spPr>
          <a:xfrm>
            <a:off x="5950002" y="1786815"/>
            <a:ext cx="19878" cy="2663686"/>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0" name="Title 4">
            <a:extLst>
              <a:ext uri="{FF2B5EF4-FFF2-40B4-BE49-F238E27FC236}">
                <a16:creationId xmlns:a16="http://schemas.microsoft.com/office/drawing/2014/main" id="{0DD1CE18-4D75-E849-8F75-FFB7761EE819}"/>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Who, Why, What</a:t>
            </a:r>
          </a:p>
        </p:txBody>
      </p:sp>
      <p:sp>
        <p:nvSpPr>
          <p:cNvPr id="16" name="Footer Placeholder 6">
            <a:extLst>
              <a:ext uri="{FF2B5EF4-FFF2-40B4-BE49-F238E27FC236}">
                <a16:creationId xmlns:a16="http://schemas.microsoft.com/office/drawing/2014/main" id="{2C432086-5F97-4B40-9FFA-15E1BD0C4B2C}"/>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88922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95051C49-2997-5144-89AC-DFF240A06E19}"/>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390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a:hlinkClick r:id="rId3" tooltip="Detailed Agenda"/>
            <a:extLst>
              <a:ext uri="{FF2B5EF4-FFF2-40B4-BE49-F238E27FC236}">
                <a16:creationId xmlns:a16="http://schemas.microsoft.com/office/drawing/2014/main" id="{3B3DA89C-80F4-554A-AEDE-D3E71A000269}"/>
              </a:ext>
            </a:extLst>
          </p:cNvPr>
          <p:cNvSpPr>
            <a:spLocks noChangeArrowheads="1"/>
          </p:cNvSpPr>
          <p:nvPr/>
        </p:nvSpPr>
        <p:spPr bwMode="auto">
          <a:xfrm>
            <a:off x="3053580" y="1148914"/>
            <a:ext cx="4475728" cy="417434"/>
          </a:xfrm>
          <a:prstGeom prst="rect">
            <a:avLst/>
          </a:prstGeom>
          <a:noFill/>
          <a:ln>
            <a:solidFill>
              <a:schemeClr val="bg1"/>
            </a:solidFill>
          </a:ln>
        </p:spPr>
        <p:txBody>
          <a:bodyPr rIns="34290" anchor="ctr"/>
          <a:lstStyle/>
          <a:p>
            <a:pPr algn="ctr" defTabSz="685800" eaLnBrk="0" hangingPunct="0">
              <a:defRPr/>
            </a:pPr>
            <a:r>
              <a:rPr lang="en-US" altLang="zh-CN" sz="900" b="1" dirty="0">
                <a:solidFill>
                  <a:schemeClr val="bg1"/>
                </a:solidFill>
                <a:latin typeface="Calibri" panose="020F0502020204030204" pitchFamily="34" charset="0"/>
                <a:ea typeface="SimSun" pitchFamily="2" charset="-122"/>
                <a:cs typeface="Calibri" panose="020F0502020204030204" pitchFamily="34" charset="0"/>
              </a:rPr>
              <a:t>Activity – Time Zone GMT-4:00h (Eastern Daylight Time)</a:t>
            </a:r>
          </a:p>
          <a:p>
            <a:pPr algn="ctr" defTabSz="685800" eaLnBrk="0" hangingPunct="0">
              <a:defRPr/>
            </a:pPr>
            <a:r>
              <a:rPr lang="en-US" altLang="zh-CN" sz="900" b="1" dirty="0">
                <a:solidFill>
                  <a:schemeClr val="bg1"/>
                </a:solidFill>
                <a:latin typeface="Calibri" panose="020F0502020204030204" pitchFamily="34" charset="0"/>
                <a:ea typeface="SimSun" pitchFamily="2" charset="-122"/>
                <a:cs typeface="Calibri" panose="020F0502020204030204" pitchFamily="34" charset="0"/>
              </a:rPr>
              <a:t>WebEx: </a:t>
            </a:r>
            <a:r>
              <a:rPr lang="en-CA" sz="800" dirty="0">
                <a:latin typeface="Calibri" panose="020F0502020204030204" pitchFamily="34" charset="0"/>
                <a:cs typeface="Calibri" panose="020F0502020204030204" pitchFamily="34" charset="0"/>
                <a:hlinkClick r:id="rId4"/>
              </a:rPr>
              <a:t>https://ibm.webex.com/ibm/j.php?MTID=m80b2278a0696764fe604b1be5bb4de52</a:t>
            </a:r>
            <a:endParaRPr lang="en-CA" sz="800" dirty="0">
              <a:latin typeface="Calibri" panose="020F0502020204030204" pitchFamily="34" charset="0"/>
              <a:cs typeface="Calibri" panose="020F0502020204030204" pitchFamily="34" charset="0"/>
            </a:endParaRPr>
          </a:p>
        </p:txBody>
      </p:sp>
      <p:sp>
        <p:nvSpPr>
          <p:cNvPr id="19" name="Rectangle 26">
            <a:extLst>
              <a:ext uri="{FF2B5EF4-FFF2-40B4-BE49-F238E27FC236}">
                <a16:creationId xmlns:a16="http://schemas.microsoft.com/office/drawing/2014/main" id="{250F4FEE-729A-E143-AB63-C1B0744ECF0F}"/>
              </a:ext>
            </a:extLst>
          </p:cNvPr>
          <p:cNvSpPr>
            <a:spLocks noChangeArrowheads="1"/>
          </p:cNvSpPr>
          <p:nvPr/>
        </p:nvSpPr>
        <p:spPr bwMode="auto">
          <a:xfrm>
            <a:off x="3054771" y="1636595"/>
            <a:ext cx="2194307" cy="411956"/>
          </a:xfrm>
          <a:prstGeom prst="rect">
            <a:avLst/>
          </a:prstGeom>
          <a:solidFill>
            <a:schemeClr val="tx2">
              <a:lumMod val="40000"/>
              <a:lumOff val="60000"/>
            </a:schemeClr>
          </a:solidFill>
          <a:ln>
            <a:noFill/>
          </a:ln>
        </p:spPr>
        <p:txBody>
          <a:bodyPr lIns="48006" tIns="68580" bIns="68580" anchor="ctr"/>
          <a:lstStyle/>
          <a:p>
            <a:pPr marL="68580" indent="-68580" defTabSz="685800" eaLnBrk="0" hangingPunct="0">
              <a:lnSpc>
                <a:spcPts val="750"/>
              </a:lnSpc>
              <a:spcBef>
                <a:spcPts val="225"/>
              </a:spcBef>
              <a:buClr>
                <a:prstClr val="black"/>
              </a:buClr>
              <a:buFont typeface="Wingdings" pitchFamily="2" charset="2"/>
              <a:buChar char="§"/>
              <a:tabLst>
                <a:tab pos="807244" algn="l"/>
              </a:tabLst>
              <a:defRPr/>
            </a:pPr>
            <a:r>
              <a:rPr lang="en-US" sz="750" dirty="0">
                <a:latin typeface="Calibri"/>
                <a:cs typeface="Calibri"/>
              </a:rPr>
              <a:t>09:00 [All] Arrival &amp; etc.</a:t>
            </a:r>
          </a:p>
          <a:p>
            <a:pPr marL="68580" indent="-68580" defTabSz="685800" eaLnBrk="0" hangingPunct="0">
              <a:lnSpc>
                <a:spcPts val="750"/>
              </a:lnSpc>
              <a:spcBef>
                <a:spcPts val="225"/>
              </a:spcBef>
              <a:buClr>
                <a:prstClr val="black"/>
              </a:buClr>
              <a:buFont typeface="Wingdings" pitchFamily="2" charset="2"/>
              <a:buChar char="§"/>
              <a:tabLst>
                <a:tab pos="807244" algn="l"/>
              </a:tabLst>
              <a:defRPr/>
            </a:pPr>
            <a:r>
              <a:rPr lang="en-US" sz="750" dirty="0">
                <a:latin typeface="Calibri"/>
                <a:cs typeface="Calibri"/>
              </a:rPr>
              <a:t>09:10 [Tom Al-Hamwy] Welcome Note</a:t>
            </a:r>
          </a:p>
          <a:p>
            <a:pPr marL="68580" indent="-68580" eaLnBrk="0" hangingPunct="0">
              <a:lnSpc>
                <a:spcPts val="750"/>
              </a:lnSpc>
              <a:spcBef>
                <a:spcPts val="225"/>
              </a:spcBef>
              <a:buClr>
                <a:prstClr val="black"/>
              </a:buClr>
              <a:buFont typeface="Wingdings" pitchFamily="2" charset="2"/>
              <a:buChar char="§"/>
              <a:tabLst>
                <a:tab pos="807244" algn="l"/>
              </a:tabLst>
              <a:defRPr/>
            </a:pPr>
            <a:r>
              <a:rPr lang="en-US" sz="750" dirty="0">
                <a:solidFill>
                  <a:prstClr val="black"/>
                </a:solidFill>
                <a:latin typeface="Calibri" panose="020F0502020204030204" pitchFamily="34" charset="0"/>
                <a:cs typeface="Calibri" panose="020F0502020204030204" pitchFamily="34" charset="0"/>
              </a:rPr>
              <a:t>11:45 [All] Choose &amp; provision scenario</a:t>
            </a:r>
          </a:p>
        </p:txBody>
      </p:sp>
      <p:sp>
        <p:nvSpPr>
          <p:cNvPr id="20" name="Rectangle 26">
            <a:extLst>
              <a:ext uri="{FF2B5EF4-FFF2-40B4-BE49-F238E27FC236}">
                <a16:creationId xmlns:a16="http://schemas.microsoft.com/office/drawing/2014/main" id="{F8BFE887-4768-8F44-AE0D-2772D16FEA02}"/>
              </a:ext>
            </a:extLst>
          </p:cNvPr>
          <p:cNvSpPr>
            <a:spLocks noChangeArrowheads="1"/>
          </p:cNvSpPr>
          <p:nvPr/>
        </p:nvSpPr>
        <p:spPr bwMode="auto">
          <a:xfrm>
            <a:off x="3063344" y="2118797"/>
            <a:ext cx="2185734" cy="417434"/>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13:00 [All] Start scenario implementation</a:t>
            </a:r>
          </a:p>
          <a:p>
            <a:pPr marL="68580" indent="-68580" defTabSz="68580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17:00 [</a:t>
            </a:r>
            <a:r>
              <a:rPr lang="en-US" sz="750" dirty="0">
                <a:latin typeface="Calibri"/>
                <a:cs typeface="Calibri"/>
              </a:rPr>
              <a:t>Tom Al-Hamwy</a:t>
            </a:r>
            <a:r>
              <a:rPr lang="en-GB" sz="750" dirty="0">
                <a:solidFill>
                  <a:prstClr val="black"/>
                </a:solidFill>
                <a:latin typeface="Calibri" panose="020F0502020204030204" pitchFamily="34" charset="0"/>
                <a:ea typeface="MS PGothic" pitchFamily="34" charset="-128"/>
                <a:cs typeface="Calibri" panose="020F0502020204030204" pitchFamily="34" charset="0"/>
              </a:rPr>
              <a:t>] Close Day 1 </a:t>
            </a:r>
          </a:p>
        </p:txBody>
      </p:sp>
      <p:sp>
        <p:nvSpPr>
          <p:cNvPr id="22" name="Rectangle 26">
            <a:extLst>
              <a:ext uri="{FF2B5EF4-FFF2-40B4-BE49-F238E27FC236}">
                <a16:creationId xmlns:a16="http://schemas.microsoft.com/office/drawing/2014/main" id="{F75143E8-D715-3342-8E5F-E3A4AFA58526}"/>
              </a:ext>
            </a:extLst>
          </p:cNvPr>
          <p:cNvSpPr>
            <a:spLocks noChangeArrowheads="1"/>
          </p:cNvSpPr>
          <p:nvPr/>
        </p:nvSpPr>
        <p:spPr bwMode="auto">
          <a:xfrm>
            <a:off x="1409327" y="1636595"/>
            <a:ext cx="684608" cy="899636"/>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Day 1</a:t>
            </a:r>
          </a:p>
        </p:txBody>
      </p:sp>
      <p:sp>
        <p:nvSpPr>
          <p:cNvPr id="24" name="Rectangle 26">
            <a:extLst>
              <a:ext uri="{FF2B5EF4-FFF2-40B4-BE49-F238E27FC236}">
                <a16:creationId xmlns:a16="http://schemas.microsoft.com/office/drawing/2014/main" id="{15D2696C-6E7C-704B-B9BB-A222D0842E20}"/>
              </a:ext>
            </a:extLst>
          </p:cNvPr>
          <p:cNvSpPr>
            <a:spLocks noChangeArrowheads="1"/>
          </p:cNvSpPr>
          <p:nvPr/>
        </p:nvSpPr>
        <p:spPr bwMode="auto">
          <a:xfrm>
            <a:off x="2162992" y="1629927"/>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AM</a:t>
            </a:r>
          </a:p>
        </p:txBody>
      </p:sp>
      <p:sp>
        <p:nvSpPr>
          <p:cNvPr id="25" name="Rectangle 24">
            <a:extLst>
              <a:ext uri="{FF2B5EF4-FFF2-40B4-BE49-F238E27FC236}">
                <a16:creationId xmlns:a16="http://schemas.microsoft.com/office/drawing/2014/main" id="{2CECF389-C18F-2E4E-B90E-263D41F33483}"/>
              </a:ext>
            </a:extLst>
          </p:cNvPr>
          <p:cNvSpPr>
            <a:spLocks noChangeArrowheads="1"/>
          </p:cNvSpPr>
          <p:nvPr/>
        </p:nvSpPr>
        <p:spPr bwMode="auto">
          <a:xfrm>
            <a:off x="2162992" y="2117607"/>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P</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26" name="Rectangle 26">
            <a:extLst>
              <a:ext uri="{FF2B5EF4-FFF2-40B4-BE49-F238E27FC236}">
                <a16:creationId xmlns:a16="http://schemas.microsoft.com/office/drawing/2014/main" id="{2FD0620C-3D64-2C4E-AAD2-6FB9057B7FDE}"/>
              </a:ext>
            </a:extLst>
          </p:cNvPr>
          <p:cNvSpPr>
            <a:spLocks noChangeArrowheads="1"/>
          </p:cNvSpPr>
          <p:nvPr/>
        </p:nvSpPr>
        <p:spPr bwMode="auto">
          <a:xfrm>
            <a:off x="3063344" y="2665771"/>
            <a:ext cx="2185734" cy="411956"/>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prstClr val="black"/>
              </a:buClr>
              <a:buFont typeface="Wingdings" pitchFamily="2" charset="2"/>
              <a:buChar char="§"/>
              <a:defRPr/>
            </a:pPr>
            <a:r>
              <a:rPr lang="en-GB" sz="750" dirty="0">
                <a:latin typeface="Calibri"/>
                <a:ea typeface="MS PGothic"/>
                <a:cs typeface="Calibri"/>
              </a:rPr>
              <a:t>09:00 [</a:t>
            </a:r>
            <a:r>
              <a:rPr lang="en-US" sz="750" dirty="0">
                <a:latin typeface="Calibri"/>
                <a:cs typeface="Calibri"/>
              </a:rPr>
              <a:t>Tom Al-Hamwy</a:t>
            </a:r>
            <a:r>
              <a:rPr lang="en-GB" sz="750" dirty="0">
                <a:latin typeface="Calibri"/>
                <a:ea typeface="MS PGothic"/>
                <a:cs typeface="Calibri"/>
              </a:rPr>
              <a:t>] Day 2 kick-off</a:t>
            </a:r>
          </a:p>
          <a:p>
            <a:pPr marL="68580" indent="-68580" defTabSz="685800" eaLnBrk="0" hangingPunct="0">
              <a:lnSpc>
                <a:spcPts val="750"/>
              </a:lnSpc>
              <a:spcBef>
                <a:spcPts val="225"/>
              </a:spcBef>
              <a:buClr>
                <a:prstClr val="black"/>
              </a:buClr>
              <a:buFont typeface="Wingdings" pitchFamily="2" charset="2"/>
              <a:buChar char="§"/>
              <a:defRPr/>
            </a:pPr>
            <a:r>
              <a:rPr lang="en-GB" sz="750" dirty="0">
                <a:latin typeface="Calibri"/>
                <a:ea typeface="MS PGothic"/>
                <a:cs typeface="Calibri"/>
              </a:rPr>
              <a:t>09:30 [All] Continue scenario implementation</a:t>
            </a:r>
          </a:p>
        </p:txBody>
      </p:sp>
      <p:sp>
        <p:nvSpPr>
          <p:cNvPr id="27" name="Rectangle 26">
            <a:extLst>
              <a:ext uri="{FF2B5EF4-FFF2-40B4-BE49-F238E27FC236}">
                <a16:creationId xmlns:a16="http://schemas.microsoft.com/office/drawing/2014/main" id="{EB7AFF31-DD3A-4D41-A5CC-BBBD256E1904}"/>
              </a:ext>
            </a:extLst>
          </p:cNvPr>
          <p:cNvSpPr>
            <a:spLocks noChangeArrowheads="1"/>
          </p:cNvSpPr>
          <p:nvPr/>
        </p:nvSpPr>
        <p:spPr bwMode="auto">
          <a:xfrm>
            <a:off x="3071916" y="3147973"/>
            <a:ext cx="2177162" cy="417434"/>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13:00 [All] Continue scenario implementation</a:t>
            </a:r>
          </a:p>
          <a:p>
            <a:pPr marL="68580" indent="-6858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17:00 [</a:t>
            </a:r>
            <a:r>
              <a:rPr lang="en-US" sz="750" dirty="0">
                <a:latin typeface="Calibri"/>
                <a:cs typeface="Calibri"/>
              </a:rPr>
              <a:t>Tom Al-Hamwy</a:t>
            </a:r>
            <a:r>
              <a:rPr lang="en-GB" sz="750" dirty="0">
                <a:solidFill>
                  <a:prstClr val="black"/>
                </a:solidFill>
                <a:latin typeface="Calibri" panose="020F0502020204030204" pitchFamily="34" charset="0"/>
                <a:ea typeface="MS PGothic" pitchFamily="34" charset="-128"/>
                <a:cs typeface="Calibri" panose="020F0502020204030204" pitchFamily="34" charset="0"/>
              </a:rPr>
              <a:t>] Close Day 2</a:t>
            </a:r>
          </a:p>
        </p:txBody>
      </p:sp>
      <p:sp>
        <p:nvSpPr>
          <p:cNvPr id="28" name="Rectangle 26">
            <a:extLst>
              <a:ext uri="{FF2B5EF4-FFF2-40B4-BE49-F238E27FC236}">
                <a16:creationId xmlns:a16="http://schemas.microsoft.com/office/drawing/2014/main" id="{93150C95-7CAD-2A42-91B7-3D52E48C8E78}"/>
              </a:ext>
            </a:extLst>
          </p:cNvPr>
          <p:cNvSpPr>
            <a:spLocks noChangeArrowheads="1"/>
          </p:cNvSpPr>
          <p:nvPr/>
        </p:nvSpPr>
        <p:spPr bwMode="auto">
          <a:xfrm>
            <a:off x="1417900" y="2665771"/>
            <a:ext cx="684608" cy="899636"/>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Day 2</a:t>
            </a:r>
          </a:p>
        </p:txBody>
      </p:sp>
      <p:sp>
        <p:nvSpPr>
          <p:cNvPr id="29" name="Rectangle 26">
            <a:extLst>
              <a:ext uri="{FF2B5EF4-FFF2-40B4-BE49-F238E27FC236}">
                <a16:creationId xmlns:a16="http://schemas.microsoft.com/office/drawing/2014/main" id="{265819B3-3A25-A947-9555-9B84F910671B}"/>
              </a:ext>
            </a:extLst>
          </p:cNvPr>
          <p:cNvSpPr>
            <a:spLocks noChangeArrowheads="1"/>
          </p:cNvSpPr>
          <p:nvPr/>
        </p:nvSpPr>
        <p:spPr bwMode="auto">
          <a:xfrm>
            <a:off x="2171565" y="2659104"/>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A</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35" name="Rectangle 34">
            <a:extLst>
              <a:ext uri="{FF2B5EF4-FFF2-40B4-BE49-F238E27FC236}">
                <a16:creationId xmlns:a16="http://schemas.microsoft.com/office/drawing/2014/main" id="{57991F13-1C10-7B44-88AD-77B9983B32F9}"/>
              </a:ext>
            </a:extLst>
          </p:cNvPr>
          <p:cNvSpPr>
            <a:spLocks noChangeArrowheads="1"/>
          </p:cNvSpPr>
          <p:nvPr/>
        </p:nvSpPr>
        <p:spPr bwMode="auto">
          <a:xfrm>
            <a:off x="2171565" y="3146784"/>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P</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36" name="Rectangle 26">
            <a:extLst>
              <a:ext uri="{FF2B5EF4-FFF2-40B4-BE49-F238E27FC236}">
                <a16:creationId xmlns:a16="http://schemas.microsoft.com/office/drawing/2014/main" id="{25D2F02D-7069-9749-88FA-52950BC9DF88}"/>
              </a:ext>
            </a:extLst>
          </p:cNvPr>
          <p:cNvSpPr>
            <a:spLocks noChangeArrowheads="1"/>
          </p:cNvSpPr>
          <p:nvPr/>
        </p:nvSpPr>
        <p:spPr bwMode="auto">
          <a:xfrm>
            <a:off x="3071916" y="3694948"/>
            <a:ext cx="2194307" cy="411956"/>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GB" sz="750" dirty="0">
                <a:latin typeface="Calibri"/>
                <a:ea typeface="MS PGothic"/>
                <a:cs typeface="Calibri"/>
              </a:rPr>
              <a:t>09:00 [</a:t>
            </a:r>
            <a:r>
              <a:rPr lang="en-US" sz="750" dirty="0">
                <a:latin typeface="Calibri"/>
                <a:cs typeface="Calibri"/>
              </a:rPr>
              <a:t>Tom Al-Hamwy</a:t>
            </a:r>
            <a:r>
              <a:rPr lang="en-GB" sz="750" dirty="0">
                <a:latin typeface="Calibri"/>
                <a:ea typeface="MS PGothic"/>
                <a:cs typeface="Calibri"/>
              </a:rPr>
              <a:t>] Day 3 kick-off</a:t>
            </a:r>
          </a:p>
          <a:p>
            <a:pPr marL="68580" indent="-68580" defTabSz="685800" eaLnBrk="0" hangingPunct="0">
              <a:lnSpc>
                <a:spcPts val="750"/>
              </a:lnSpc>
              <a:spcBef>
                <a:spcPts val="225"/>
              </a:spcBef>
              <a:buClr>
                <a:prstClr val="black"/>
              </a:buClr>
              <a:buFont typeface="Wingdings" pitchFamily="2" charset="2"/>
              <a:buChar char="§"/>
              <a:defRPr/>
            </a:pPr>
            <a:r>
              <a:rPr lang="en-US" sz="750" dirty="0">
                <a:latin typeface="Calibri"/>
                <a:cs typeface="Calibri"/>
              </a:rPr>
              <a:t>10:30 [All] Complete scenario implementation</a:t>
            </a:r>
          </a:p>
        </p:txBody>
      </p:sp>
      <p:sp>
        <p:nvSpPr>
          <p:cNvPr id="37" name="Rectangle 26">
            <a:extLst>
              <a:ext uri="{FF2B5EF4-FFF2-40B4-BE49-F238E27FC236}">
                <a16:creationId xmlns:a16="http://schemas.microsoft.com/office/drawing/2014/main" id="{4568D346-C05D-1F41-8052-6EAD66EABE35}"/>
              </a:ext>
            </a:extLst>
          </p:cNvPr>
          <p:cNvSpPr>
            <a:spLocks noChangeArrowheads="1"/>
          </p:cNvSpPr>
          <p:nvPr/>
        </p:nvSpPr>
        <p:spPr bwMode="auto">
          <a:xfrm>
            <a:off x="3080488" y="4177150"/>
            <a:ext cx="4448819" cy="417434"/>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Survey: </a:t>
            </a:r>
            <a:r>
              <a:rPr lang="en-GB" sz="750" dirty="0">
                <a:solidFill>
                  <a:prstClr val="black"/>
                </a:solidFill>
                <a:latin typeface="Calibri" panose="020F0502020204030204" pitchFamily="34" charset="0"/>
                <a:ea typeface="MS PGothic" pitchFamily="34" charset="-128"/>
                <a:cs typeface="Calibri" panose="020F0502020204030204" pitchFamily="34" charset="0"/>
                <a:hlinkClick r:id="rId5"/>
              </a:rPr>
              <a:t>https://www.surveymonkey.com/r/CP4BATechJam2022</a:t>
            </a:r>
            <a:endParaRPr lang="en-GB" sz="750" dirty="0">
              <a:solidFill>
                <a:prstClr val="black"/>
              </a:solidFill>
              <a:latin typeface="Calibri" panose="020F0502020204030204" pitchFamily="34" charset="0"/>
              <a:ea typeface="MS PGothic" pitchFamily="34" charset="-128"/>
              <a:cs typeface="Calibri" panose="020F0502020204030204" pitchFamily="34" charset="0"/>
            </a:endParaRPr>
          </a:p>
          <a:p>
            <a:pPr marL="68580" indent="-68580" eaLnBrk="0" hangingPunct="0">
              <a:lnSpc>
                <a:spcPts val="750"/>
              </a:lnSpc>
              <a:spcBef>
                <a:spcPts val="225"/>
              </a:spcBef>
              <a:buClr>
                <a:prstClr val="black"/>
              </a:buClr>
              <a:buFont typeface="Wingdings" pitchFamily="2" charset="2"/>
              <a:buChar char="§"/>
              <a:defRPr/>
            </a:pPr>
            <a:r>
              <a:rPr lang="en-GB" sz="750" dirty="0">
                <a:solidFill>
                  <a:prstClr val="black"/>
                </a:solidFill>
                <a:latin typeface="Calibri" panose="020F0502020204030204" pitchFamily="34" charset="0"/>
                <a:ea typeface="MS PGothic" pitchFamily="34" charset="-128"/>
                <a:cs typeface="Calibri" panose="020F0502020204030204" pitchFamily="34" charset="0"/>
              </a:rPr>
              <a:t>15:00 </a:t>
            </a:r>
            <a:r>
              <a:rPr lang="en-GB" sz="750" dirty="0">
                <a:solidFill>
                  <a:prstClr val="black"/>
                </a:solidFill>
                <a:latin typeface="Calibri" panose="020F0502020204030204" pitchFamily="34" charset="0"/>
                <a:cs typeface="Calibri" panose="020F0502020204030204" pitchFamily="34" charset="0"/>
              </a:rPr>
              <a:t>[</a:t>
            </a:r>
            <a:r>
              <a:rPr lang="en-US" sz="750" dirty="0">
                <a:latin typeface="Calibri"/>
                <a:cs typeface="Calibri"/>
              </a:rPr>
              <a:t>Tom Al-Hamwy</a:t>
            </a:r>
            <a:r>
              <a:rPr lang="en-GB" sz="750" dirty="0">
                <a:solidFill>
                  <a:prstClr val="black"/>
                </a:solidFill>
                <a:latin typeface="Calibri" panose="020F0502020204030204" pitchFamily="34" charset="0"/>
                <a:cs typeface="Calibri" panose="020F0502020204030204" pitchFamily="34" charset="0"/>
              </a:rPr>
              <a:t>] </a:t>
            </a:r>
            <a:r>
              <a:rPr lang="en-GB" sz="750" dirty="0">
                <a:solidFill>
                  <a:prstClr val="black"/>
                </a:solidFill>
                <a:latin typeface="Calibri" panose="020F0502020204030204" pitchFamily="34" charset="0"/>
                <a:ea typeface="MS PGothic" pitchFamily="34" charset="-128"/>
                <a:cs typeface="Calibri" panose="020F0502020204030204" pitchFamily="34" charset="0"/>
              </a:rPr>
              <a:t>Feedback / Open Discussion / Q&amp;A &amp; </a:t>
            </a:r>
            <a:r>
              <a:rPr lang="en-GB" sz="750" dirty="0">
                <a:solidFill>
                  <a:prstClr val="black"/>
                </a:solidFill>
                <a:latin typeface="Calibri" panose="020F0502020204030204" pitchFamily="34" charset="0"/>
                <a:cs typeface="Calibri" panose="020F0502020204030204" pitchFamily="34" charset="0"/>
              </a:rPr>
              <a:t>Closure</a:t>
            </a:r>
            <a:endParaRPr lang="en-GB" sz="750" dirty="0">
              <a:solidFill>
                <a:prstClr val="black"/>
              </a:solidFill>
              <a:latin typeface="Calibri" panose="020F0502020204030204" pitchFamily="34" charset="0"/>
              <a:ea typeface="MS PGothic" pitchFamily="34" charset="-128"/>
              <a:cs typeface="Calibri" panose="020F0502020204030204" pitchFamily="34" charset="0"/>
            </a:endParaRPr>
          </a:p>
        </p:txBody>
      </p:sp>
      <p:sp>
        <p:nvSpPr>
          <p:cNvPr id="38" name="Rectangle 26">
            <a:extLst>
              <a:ext uri="{FF2B5EF4-FFF2-40B4-BE49-F238E27FC236}">
                <a16:creationId xmlns:a16="http://schemas.microsoft.com/office/drawing/2014/main" id="{2F7AF75D-6DF2-4948-9FF3-3EF98AB40F42}"/>
              </a:ext>
            </a:extLst>
          </p:cNvPr>
          <p:cNvSpPr>
            <a:spLocks noChangeArrowheads="1"/>
          </p:cNvSpPr>
          <p:nvPr/>
        </p:nvSpPr>
        <p:spPr bwMode="auto">
          <a:xfrm>
            <a:off x="1426472" y="3694948"/>
            <a:ext cx="684608" cy="899636"/>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Day 3</a:t>
            </a:r>
          </a:p>
        </p:txBody>
      </p:sp>
      <p:sp>
        <p:nvSpPr>
          <p:cNvPr id="39" name="Rectangle 26">
            <a:extLst>
              <a:ext uri="{FF2B5EF4-FFF2-40B4-BE49-F238E27FC236}">
                <a16:creationId xmlns:a16="http://schemas.microsoft.com/office/drawing/2014/main" id="{0126C2D4-8A72-6C45-A647-160B55BAA35A}"/>
              </a:ext>
            </a:extLst>
          </p:cNvPr>
          <p:cNvSpPr>
            <a:spLocks noChangeArrowheads="1"/>
          </p:cNvSpPr>
          <p:nvPr/>
        </p:nvSpPr>
        <p:spPr bwMode="auto">
          <a:xfrm>
            <a:off x="2180137" y="3688280"/>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ea typeface="MS PGothic" pitchFamily="34" charset="-128"/>
                <a:cs typeface="Calibri" panose="020F0502020204030204" pitchFamily="34" charset="0"/>
              </a:rPr>
              <a:t>AM</a:t>
            </a:r>
          </a:p>
        </p:txBody>
      </p:sp>
      <p:sp>
        <p:nvSpPr>
          <p:cNvPr id="40" name="Rectangle 39">
            <a:extLst>
              <a:ext uri="{FF2B5EF4-FFF2-40B4-BE49-F238E27FC236}">
                <a16:creationId xmlns:a16="http://schemas.microsoft.com/office/drawing/2014/main" id="{D611CE83-DC0E-2447-80D1-EA964C492994}"/>
              </a:ext>
            </a:extLst>
          </p:cNvPr>
          <p:cNvSpPr>
            <a:spLocks noChangeArrowheads="1"/>
          </p:cNvSpPr>
          <p:nvPr/>
        </p:nvSpPr>
        <p:spPr bwMode="auto">
          <a:xfrm>
            <a:off x="2180137" y="4175960"/>
            <a:ext cx="822722" cy="418624"/>
          </a:xfrm>
          <a:prstGeom prst="rect">
            <a:avLst/>
          </a:prstGeom>
          <a:solidFill>
            <a:schemeClr val="bg1">
              <a:lumMod val="95000"/>
            </a:schemeClr>
          </a:solidFill>
          <a:ln>
            <a:noFill/>
          </a:ln>
        </p:spPr>
        <p:txBody>
          <a:bodyPr lIns="48006" tIns="68580" bIns="68580"/>
          <a:lstStyle/>
          <a:p>
            <a:pPr defTabSz="685800" eaLnBrk="0" hangingPunct="0">
              <a:lnSpc>
                <a:spcPts val="750"/>
              </a:lnSpc>
              <a:spcBef>
                <a:spcPts val="225"/>
              </a:spcBef>
              <a:buClr>
                <a:prstClr val="black"/>
              </a:buClr>
              <a:defRPr/>
            </a:pPr>
            <a:r>
              <a:rPr lang="en-GB" sz="750" b="1">
                <a:solidFill>
                  <a:srgbClr val="44546A"/>
                </a:solidFill>
                <a:latin typeface="Calibri" panose="020F0502020204030204" pitchFamily="34" charset="0"/>
                <a:cs typeface="Calibri" panose="020F0502020204030204" pitchFamily="34" charset="0"/>
              </a:rPr>
              <a:t>P</a:t>
            </a:r>
            <a:r>
              <a:rPr lang="en-GB" sz="750" b="1">
                <a:solidFill>
                  <a:srgbClr val="44546A"/>
                </a:solidFill>
                <a:latin typeface="Calibri" panose="020F0502020204030204" pitchFamily="34" charset="0"/>
                <a:ea typeface="MS PGothic" pitchFamily="34" charset="-128"/>
                <a:cs typeface="Calibri" panose="020F0502020204030204" pitchFamily="34" charset="0"/>
              </a:rPr>
              <a:t>M</a:t>
            </a:r>
          </a:p>
        </p:txBody>
      </p:sp>
      <p:sp>
        <p:nvSpPr>
          <p:cNvPr id="21" name="Rectangle 26">
            <a:extLst>
              <a:ext uri="{FF2B5EF4-FFF2-40B4-BE49-F238E27FC236}">
                <a16:creationId xmlns:a16="http://schemas.microsoft.com/office/drawing/2014/main" id="{0BAE7C16-C841-F549-8C4F-F43C14394FFB}"/>
              </a:ext>
            </a:extLst>
          </p:cNvPr>
          <p:cNvSpPr>
            <a:spLocks noChangeArrowheads="1"/>
          </p:cNvSpPr>
          <p:nvPr/>
        </p:nvSpPr>
        <p:spPr bwMode="auto">
          <a:xfrm>
            <a:off x="5314750" y="1637952"/>
            <a:ext cx="2214557" cy="411956"/>
          </a:xfrm>
          <a:prstGeom prst="rect">
            <a:avLst/>
          </a:prstGeom>
          <a:solidFill>
            <a:schemeClr val="tx2">
              <a:lumMod val="40000"/>
              <a:lumOff val="60000"/>
            </a:schemeClr>
          </a:solidFill>
          <a:ln>
            <a:noFill/>
          </a:ln>
        </p:spPr>
        <p:txBody>
          <a:bodyPr lIns="48006" tIns="68580" bIns="68580"/>
          <a:lstStyle/>
          <a:p>
            <a:pPr marL="68580" indent="-68580" defTabSz="685800" eaLnBrk="0" hangingPunct="0">
              <a:lnSpc>
                <a:spcPts val="750"/>
              </a:lnSpc>
              <a:spcBef>
                <a:spcPts val="225"/>
              </a:spcBef>
              <a:buClr>
                <a:prstClr val="black"/>
              </a:buClr>
              <a:buFont typeface="Wingdings" pitchFamily="2" charset="2"/>
              <a:buChar char="§"/>
              <a:defRPr/>
            </a:pPr>
            <a:r>
              <a:rPr lang="en-US" sz="750" dirty="0">
                <a:latin typeface="Calibri"/>
                <a:cs typeface="Calibri"/>
              </a:rPr>
              <a:t>09:30 [Swapnil Agrawal] </a:t>
            </a:r>
            <a:r>
              <a:rPr lang="en-GB" sz="750" dirty="0">
                <a:latin typeface="Calibri"/>
                <a:ea typeface="MS PGothic"/>
                <a:cs typeface="Calibri"/>
              </a:rPr>
              <a:t>Scenario Overview</a:t>
            </a:r>
          </a:p>
        </p:txBody>
      </p:sp>
      <p:sp>
        <p:nvSpPr>
          <p:cNvPr id="23" name="Rectangle 26">
            <a:extLst>
              <a:ext uri="{FF2B5EF4-FFF2-40B4-BE49-F238E27FC236}">
                <a16:creationId xmlns:a16="http://schemas.microsoft.com/office/drawing/2014/main" id="{271AB7EC-82AE-2D47-8D03-D7CBF8ABE992}"/>
              </a:ext>
            </a:extLst>
          </p:cNvPr>
          <p:cNvSpPr>
            <a:spLocks noChangeArrowheads="1"/>
          </p:cNvSpPr>
          <p:nvPr/>
        </p:nvSpPr>
        <p:spPr bwMode="auto">
          <a:xfrm>
            <a:off x="5314750" y="2117608"/>
            <a:ext cx="2214557" cy="411956"/>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prstClr val="black"/>
              </a:buClr>
              <a:defRPr/>
            </a:pPr>
            <a:endParaRPr lang="en-GB" sz="750" dirty="0">
              <a:solidFill>
                <a:prstClr val="black"/>
              </a:solidFill>
              <a:latin typeface="Calibri" panose="020F0502020204030204" pitchFamily="34" charset="0"/>
              <a:ea typeface="MS PGothic" pitchFamily="34" charset="-128"/>
              <a:cs typeface="Calibri" panose="020F0502020204030204" pitchFamily="34" charset="0"/>
            </a:endParaRPr>
          </a:p>
        </p:txBody>
      </p:sp>
      <p:sp>
        <p:nvSpPr>
          <p:cNvPr id="31" name="Rectangle 26">
            <a:extLst>
              <a:ext uri="{FF2B5EF4-FFF2-40B4-BE49-F238E27FC236}">
                <a16:creationId xmlns:a16="http://schemas.microsoft.com/office/drawing/2014/main" id="{070E44AA-263B-AB44-AFBC-608352B840F5}"/>
              </a:ext>
            </a:extLst>
          </p:cNvPr>
          <p:cNvSpPr>
            <a:spLocks noChangeArrowheads="1"/>
          </p:cNvSpPr>
          <p:nvPr/>
        </p:nvSpPr>
        <p:spPr bwMode="auto">
          <a:xfrm>
            <a:off x="5314750" y="2665771"/>
            <a:ext cx="2214557" cy="411956"/>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prstClr val="black"/>
              </a:buClr>
              <a:buFont typeface="Wingdings" pitchFamily="2" charset="2"/>
              <a:buChar char="§"/>
              <a:defRPr/>
            </a:pPr>
            <a:r>
              <a:rPr lang="en-GB" sz="750" dirty="0">
                <a:latin typeface="Calibri" panose="020F0502020204030204" pitchFamily="34" charset="0"/>
                <a:ea typeface="MS PGothic" pitchFamily="34" charset="-128"/>
                <a:cs typeface="Calibri" panose="020F0502020204030204" pitchFamily="34" charset="0"/>
              </a:rPr>
              <a:t>10:00 </a:t>
            </a:r>
            <a:r>
              <a:rPr lang="en-US" sz="750" dirty="0">
                <a:solidFill>
                  <a:prstClr val="black"/>
                </a:solidFill>
                <a:latin typeface="Calibri" panose="020F0502020204030204" pitchFamily="34" charset="0"/>
                <a:cs typeface="Calibri" panose="020F0502020204030204" pitchFamily="34" charset="0"/>
              </a:rPr>
              <a:t>[Owen Cline] Workflow Process Service (WfPS)</a:t>
            </a:r>
            <a:endParaRPr lang="en-CA" sz="750" dirty="0">
              <a:latin typeface="Calibri" panose="020F0502020204030204" pitchFamily="34" charset="0"/>
              <a:ea typeface="+mn-lt"/>
              <a:cs typeface="Calibri" panose="020F0502020204030204" pitchFamily="34" charset="0"/>
            </a:endParaRPr>
          </a:p>
          <a:p>
            <a:pPr marL="68580" indent="-68580" eaLnBrk="0" hangingPunct="0">
              <a:lnSpc>
                <a:spcPts val="750"/>
              </a:lnSpc>
              <a:spcBef>
                <a:spcPts val="225"/>
              </a:spcBef>
              <a:buClr>
                <a:prstClr val="black"/>
              </a:buClr>
              <a:buFont typeface="Wingdings" pitchFamily="2" charset="2"/>
              <a:buChar char="§"/>
              <a:defRPr/>
            </a:pPr>
            <a:endParaRPr lang="en-GB" sz="750" dirty="0">
              <a:latin typeface="Calibri" panose="020F0502020204030204" pitchFamily="34" charset="0"/>
              <a:ea typeface="MS PGothic" pitchFamily="34" charset="-128"/>
              <a:cs typeface="Calibri" panose="020F0502020204030204" pitchFamily="34" charset="0"/>
            </a:endParaRPr>
          </a:p>
        </p:txBody>
      </p:sp>
      <p:sp>
        <p:nvSpPr>
          <p:cNvPr id="32" name="Rectangle 26">
            <a:extLst>
              <a:ext uri="{FF2B5EF4-FFF2-40B4-BE49-F238E27FC236}">
                <a16:creationId xmlns:a16="http://schemas.microsoft.com/office/drawing/2014/main" id="{1D988DFF-DF74-1C4B-A68C-703CD689A048}"/>
              </a:ext>
            </a:extLst>
          </p:cNvPr>
          <p:cNvSpPr>
            <a:spLocks noChangeArrowheads="1"/>
          </p:cNvSpPr>
          <p:nvPr/>
        </p:nvSpPr>
        <p:spPr bwMode="auto">
          <a:xfrm>
            <a:off x="5311351" y="3150117"/>
            <a:ext cx="2214557" cy="411956"/>
          </a:xfrm>
          <a:prstGeom prst="rect">
            <a:avLst/>
          </a:prstGeom>
          <a:solidFill>
            <a:schemeClr val="tx2">
              <a:lumMod val="40000"/>
              <a:lumOff val="60000"/>
            </a:schemeClr>
          </a:solidFill>
          <a:ln>
            <a:noFill/>
          </a:ln>
        </p:spPr>
        <p:txBody>
          <a:bodyPr lIns="48006" tIns="68580" bIns="68580"/>
          <a:lstStyle/>
          <a:p>
            <a:pPr marL="68580" indent="-68580">
              <a:lnSpc>
                <a:spcPts val="750"/>
              </a:lnSpc>
              <a:spcBef>
                <a:spcPts val="225"/>
              </a:spcBef>
              <a:buClr>
                <a:srgbClr val="000000"/>
              </a:buClr>
              <a:buFont typeface="Wingdings,Sans-Serif" pitchFamily="2" charset="2"/>
              <a:buChar char="§"/>
              <a:defRPr/>
            </a:pPr>
            <a:r>
              <a:rPr lang="en-GB" sz="750" dirty="0">
                <a:latin typeface="Calibri" panose="020F0502020204030204" pitchFamily="34" charset="0"/>
                <a:ea typeface="+mn-lt"/>
                <a:cs typeface="Calibri" panose="020F0502020204030204" pitchFamily="34" charset="0"/>
              </a:rPr>
              <a:t>14:00 </a:t>
            </a:r>
            <a:r>
              <a:rPr lang="en-GB" sz="750" dirty="0">
                <a:latin typeface="Calibri" panose="020F0502020204030204" pitchFamily="34" charset="0"/>
                <a:ea typeface="MS PGothic" pitchFamily="34" charset="-128"/>
                <a:cs typeface="Calibri" panose="020F0502020204030204" pitchFamily="34" charset="0"/>
              </a:rPr>
              <a:t>[Clandis Baker] Automation Doc.  Processing </a:t>
            </a:r>
            <a:endParaRPr lang="en-CA" sz="750" dirty="0">
              <a:latin typeface="Calibri" panose="020F0502020204030204" pitchFamily="34" charset="0"/>
              <a:cs typeface="Calibri" panose="020F0502020204030204" pitchFamily="34" charset="0"/>
            </a:endParaRPr>
          </a:p>
          <a:p>
            <a:pPr marL="68580" indent="-68580">
              <a:lnSpc>
                <a:spcPts val="750"/>
              </a:lnSpc>
              <a:spcBef>
                <a:spcPts val="225"/>
              </a:spcBef>
              <a:buClr>
                <a:srgbClr val="000000"/>
              </a:buClr>
              <a:buFont typeface="Wingdings,Sans-Serif" pitchFamily="2" charset="2"/>
              <a:buChar char="§"/>
              <a:defRPr/>
            </a:pPr>
            <a:endParaRPr lang="en-CA" sz="750" dirty="0">
              <a:latin typeface="Calibri" panose="020F0502020204030204" pitchFamily="34" charset="0"/>
              <a:ea typeface="+mn-lt"/>
              <a:cs typeface="Calibri" panose="020F0502020204030204" pitchFamily="34" charset="0"/>
            </a:endParaRPr>
          </a:p>
        </p:txBody>
      </p:sp>
      <p:sp>
        <p:nvSpPr>
          <p:cNvPr id="34" name="Title 1">
            <a:extLst>
              <a:ext uri="{FF2B5EF4-FFF2-40B4-BE49-F238E27FC236}">
                <a16:creationId xmlns:a16="http://schemas.microsoft.com/office/drawing/2014/main" id="{187FD734-5C3F-4A4D-AA73-79FE4E8E5C92}"/>
              </a:ext>
            </a:extLst>
          </p:cNvPr>
          <p:cNvSpPr>
            <a:spLocks noGrp="1"/>
          </p:cNvSpPr>
          <p:nvPr>
            <p:ph type="title"/>
          </p:nvPr>
        </p:nvSpPr>
        <p:spPr>
          <a:xfrm>
            <a:off x="210311" y="195215"/>
            <a:ext cx="5613487" cy="318860"/>
          </a:xfrm>
        </p:spPr>
        <p:txBody>
          <a:bodyPr/>
          <a:lstStyle/>
          <a:p>
            <a:r>
              <a:rPr lang="en-US" dirty="0"/>
              <a:t>Jam Agenda – {Americas}</a:t>
            </a:r>
          </a:p>
        </p:txBody>
      </p:sp>
      <p:sp>
        <p:nvSpPr>
          <p:cNvPr id="41" name="Footer Placeholder 6">
            <a:extLst>
              <a:ext uri="{FF2B5EF4-FFF2-40B4-BE49-F238E27FC236}">
                <a16:creationId xmlns:a16="http://schemas.microsoft.com/office/drawing/2014/main" id="{FB022987-3A93-524E-B667-CC5E8AD8C83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000000000" pitchFamily="34" charset="77"/>
              </a:rPr>
              <a:t>IBM Software | © 2022 IBM Corporation</a:t>
            </a:r>
          </a:p>
        </p:txBody>
      </p:sp>
      <p:pic>
        <p:nvPicPr>
          <p:cNvPr id="33" name="Picture 2" descr="IBM Cloud Pak for Business Automation - Tech Jam">
            <a:extLst>
              <a:ext uri="{FF2B5EF4-FFF2-40B4-BE49-F238E27FC236}">
                <a16:creationId xmlns:a16="http://schemas.microsoft.com/office/drawing/2014/main" id="{E29F2712-4ECD-6E4C-BDDB-6538F73F42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309" y="1213487"/>
            <a:ext cx="684608" cy="6846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BM Process Mining - Tech Jam">
            <a:extLst>
              <a:ext uri="{FF2B5EF4-FFF2-40B4-BE49-F238E27FC236}">
                <a16:creationId xmlns:a16="http://schemas.microsoft.com/office/drawing/2014/main" id="{A9486D98-23B6-EF45-8145-F9DAEB7DF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309" y="2126232"/>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IBM Robotic Process Automation - Tech Jam">
            <a:extLst>
              <a:ext uri="{FF2B5EF4-FFF2-40B4-BE49-F238E27FC236}">
                <a16:creationId xmlns:a16="http://schemas.microsoft.com/office/drawing/2014/main" id="{172FDDC0-3D08-7E4E-BDFA-4A9B110C1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309" y="3038976"/>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Graphical user interface, text, application&#10;&#10;Description automatically generated">
            <a:extLst>
              <a:ext uri="{FF2B5EF4-FFF2-40B4-BE49-F238E27FC236}">
                <a16:creationId xmlns:a16="http://schemas.microsoft.com/office/drawing/2014/main" id="{F770EC29-3A6E-F549-A146-0AD2A03180D4}"/>
              </a:ext>
            </a:extLst>
          </p:cNvPr>
          <p:cNvPicPr>
            <a:picLocks noChangeAspect="1"/>
          </p:cNvPicPr>
          <p:nvPr/>
        </p:nvPicPr>
        <p:blipFill>
          <a:blip r:embed="rId9"/>
          <a:stretch>
            <a:fillRect/>
          </a:stretch>
        </p:blipFill>
        <p:spPr>
          <a:xfrm>
            <a:off x="262309" y="3951719"/>
            <a:ext cx="684000" cy="684000"/>
          </a:xfrm>
          <a:prstGeom prst="rect">
            <a:avLst/>
          </a:prstGeom>
        </p:spPr>
      </p:pic>
      <p:pic>
        <p:nvPicPr>
          <p:cNvPr id="45" name="Picture 2" descr="IBM Business Automation Workflow - Tech Jam">
            <a:extLst>
              <a:ext uri="{FF2B5EF4-FFF2-40B4-BE49-F238E27FC236}">
                <a16:creationId xmlns:a16="http://schemas.microsoft.com/office/drawing/2014/main" id="{A6C396C7-3C87-524B-98BD-E1671D2914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8411" y="1673591"/>
            <a:ext cx="684608" cy="6846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IBM Business Automation Application - Tech Jam">
            <a:extLst>
              <a:ext uri="{FF2B5EF4-FFF2-40B4-BE49-F238E27FC236}">
                <a16:creationId xmlns:a16="http://schemas.microsoft.com/office/drawing/2014/main" id="{4C5DB70F-DD03-614C-818C-37F5E2B849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8411" y="3525354"/>
            <a:ext cx="684607" cy="6846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IBM FileNet Content Manager - Tech Jam">
            <a:extLst>
              <a:ext uri="{FF2B5EF4-FFF2-40B4-BE49-F238E27FC236}">
                <a16:creationId xmlns:a16="http://schemas.microsoft.com/office/drawing/2014/main" id="{FADF85AD-1C24-694A-A377-F932AC54922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28411" y="2599473"/>
            <a:ext cx="684607" cy="684607"/>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26">
            <a:extLst>
              <a:ext uri="{FF2B5EF4-FFF2-40B4-BE49-F238E27FC236}">
                <a16:creationId xmlns:a16="http://schemas.microsoft.com/office/drawing/2014/main" id="{1227E52B-A42C-3040-A813-C3521A5B2FE7}"/>
              </a:ext>
            </a:extLst>
          </p:cNvPr>
          <p:cNvSpPr>
            <a:spLocks noChangeArrowheads="1"/>
          </p:cNvSpPr>
          <p:nvPr/>
        </p:nvSpPr>
        <p:spPr bwMode="auto">
          <a:xfrm>
            <a:off x="5311351" y="3694948"/>
            <a:ext cx="2214557" cy="411956"/>
          </a:xfrm>
          <a:prstGeom prst="rect">
            <a:avLst/>
          </a:prstGeom>
          <a:solidFill>
            <a:schemeClr val="tx2">
              <a:lumMod val="40000"/>
              <a:lumOff val="60000"/>
            </a:schemeClr>
          </a:solidFill>
          <a:ln>
            <a:noFill/>
          </a:ln>
        </p:spPr>
        <p:txBody>
          <a:bodyPr lIns="48006" tIns="68580" bIns="68580"/>
          <a:lstStyle/>
          <a:p>
            <a:pPr marL="68580" indent="-68580">
              <a:lnSpc>
                <a:spcPts val="750"/>
              </a:lnSpc>
              <a:spcBef>
                <a:spcPts val="225"/>
              </a:spcBef>
              <a:buClr>
                <a:srgbClr val="000000"/>
              </a:buClr>
              <a:buFont typeface="Wingdings,Sans-Serif" pitchFamily="2" charset="2"/>
              <a:buChar char="§"/>
              <a:defRPr/>
            </a:pPr>
            <a:r>
              <a:rPr lang="en-US" sz="750" dirty="0">
                <a:solidFill>
                  <a:prstClr val="black"/>
                </a:solidFill>
                <a:latin typeface="Calibri" panose="020F0502020204030204" pitchFamily="34" charset="0"/>
                <a:cs typeface="Calibri" panose="020F0502020204030204" pitchFamily="34" charset="0"/>
              </a:rPr>
              <a:t>14:00 [Allen Chan] </a:t>
            </a:r>
            <a:r>
              <a:rPr lang="en-CA" sz="750" dirty="0">
                <a:latin typeface="Calibri" panose="020F0502020204030204" pitchFamily="34" charset="0"/>
                <a:cs typeface="Calibri" panose="020F0502020204030204" pitchFamily="34" charset="0"/>
              </a:rPr>
              <a:t>Watson Orchestrate - Automate your work with Digital Labor</a:t>
            </a:r>
            <a:endParaRPr lang="en-US" sz="750"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6019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2196A73A-12E8-964E-BB9D-1B3D34BEDFB8}"/>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299078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
            <a:hlinkClick r:id="rId3" tooltip="Detailed Agenda"/>
            <a:extLst>
              <a:ext uri="{FF2B5EF4-FFF2-40B4-BE49-F238E27FC236}">
                <a16:creationId xmlns:a16="http://schemas.microsoft.com/office/drawing/2014/main" id="{E719E245-935D-8943-B4AB-63FABAF3D615}"/>
              </a:ext>
            </a:extLst>
          </p:cNvPr>
          <p:cNvSpPr>
            <a:spLocks noChangeArrowheads="1"/>
          </p:cNvSpPr>
          <p:nvPr/>
        </p:nvSpPr>
        <p:spPr bwMode="auto">
          <a:xfrm>
            <a:off x="5088244" y="1730745"/>
            <a:ext cx="3470491" cy="203597"/>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Technical Team</a:t>
            </a:r>
          </a:p>
        </p:txBody>
      </p:sp>
      <p:sp>
        <p:nvSpPr>
          <p:cNvPr id="33" name="Rectangle 3">
            <a:hlinkClick r:id="rId3" tooltip="Detailed Agenda"/>
            <a:extLst>
              <a:ext uri="{FF2B5EF4-FFF2-40B4-BE49-F238E27FC236}">
                <a16:creationId xmlns:a16="http://schemas.microsoft.com/office/drawing/2014/main" id="{4012D5A8-7F27-C843-B0A7-4A858AF78674}"/>
              </a:ext>
            </a:extLst>
          </p:cNvPr>
          <p:cNvSpPr>
            <a:spLocks noChangeArrowheads="1"/>
          </p:cNvSpPr>
          <p:nvPr/>
        </p:nvSpPr>
        <p:spPr bwMode="auto">
          <a:xfrm>
            <a:off x="444990" y="1733710"/>
            <a:ext cx="2522166" cy="203597"/>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Logistics</a:t>
            </a:r>
          </a:p>
        </p:txBody>
      </p:sp>
      <p:sp>
        <p:nvSpPr>
          <p:cNvPr id="34" name="Rectangle 26">
            <a:extLst>
              <a:ext uri="{FF2B5EF4-FFF2-40B4-BE49-F238E27FC236}">
                <a16:creationId xmlns:a16="http://schemas.microsoft.com/office/drawing/2014/main" id="{39964DA4-E38E-AB41-B58F-DD77FDE55ABE}"/>
              </a:ext>
            </a:extLst>
          </p:cNvPr>
          <p:cNvSpPr>
            <a:spLocks noChangeArrowheads="1"/>
          </p:cNvSpPr>
          <p:nvPr/>
        </p:nvSpPr>
        <p:spPr bwMode="auto">
          <a:xfrm>
            <a:off x="444990" y="1996911"/>
            <a:ext cx="2522166" cy="556068"/>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schemeClr val="tx1"/>
              </a:buClr>
              <a:defRPr/>
            </a:pPr>
            <a:r>
              <a:rPr lang="en-US" sz="900" b="1" dirty="0">
                <a:latin typeface="IBM Plex Sans" panose="020B0503050203000203" pitchFamily="34" charset="77"/>
              </a:rPr>
              <a:t>Hosts</a:t>
            </a:r>
            <a:r>
              <a:rPr lang="en-US" sz="900" dirty="0">
                <a:latin typeface="IBM Plex Sans" panose="020B0503050203000203" pitchFamily="34" charset="77"/>
              </a:rPr>
              <a:t>: </a:t>
            </a:r>
          </a:p>
          <a:p>
            <a:pPr marL="68580" indent="-68580" eaLnBrk="0" hangingPunct="0">
              <a:lnSpc>
                <a:spcPts val="750"/>
              </a:lnSpc>
              <a:spcBef>
                <a:spcPts val="225"/>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a:t>
            </a:r>
            <a:r>
              <a:rPr lang="en-GB" sz="800" dirty="0">
                <a:latin typeface="IBM Plex Sans" panose="020B0503050203000203" pitchFamily="34" charset="77"/>
                <a:ea typeface="MS PGothic" pitchFamily="34" charset="-128"/>
                <a:cs typeface="Arial" pitchFamily="34" charset="0"/>
              </a:rPr>
              <a:t>Americas: Tom Al-Hamwy, Swapnil Agrawal</a:t>
            </a:r>
          </a:p>
        </p:txBody>
      </p:sp>
      <p:sp>
        <p:nvSpPr>
          <p:cNvPr id="36" name="Rectangle 26">
            <a:extLst>
              <a:ext uri="{FF2B5EF4-FFF2-40B4-BE49-F238E27FC236}">
                <a16:creationId xmlns:a16="http://schemas.microsoft.com/office/drawing/2014/main" id="{BC3D1703-F292-7C40-BC7C-1A3F7AFCD443}"/>
              </a:ext>
            </a:extLst>
          </p:cNvPr>
          <p:cNvSpPr>
            <a:spLocks noChangeArrowheads="1"/>
          </p:cNvSpPr>
          <p:nvPr/>
        </p:nvSpPr>
        <p:spPr bwMode="auto">
          <a:xfrm>
            <a:off x="3131327" y="2010330"/>
            <a:ext cx="1792745" cy="353902"/>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Participants: 	</a:t>
            </a:r>
            <a:r>
              <a:rPr lang="en-GB" sz="900" b="1" dirty="0">
                <a:latin typeface="IBM Plex Sans" panose="020B0503050203000203" pitchFamily="34" charset="77"/>
                <a:ea typeface="MS PGothic" pitchFamily="34" charset="-128"/>
                <a:cs typeface="Arial" pitchFamily="34" charset="0"/>
              </a:rPr>
              <a:t>103</a:t>
            </a:r>
          </a:p>
          <a:p>
            <a:pPr marL="68580" indent="-68580" eaLnBrk="0" hangingPunct="0">
              <a:lnSpc>
                <a:spcPts val="750"/>
              </a:lnSpc>
              <a:spcBef>
                <a:spcPts val="450"/>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Registrants: 	127</a:t>
            </a:r>
          </a:p>
        </p:txBody>
      </p:sp>
      <p:sp>
        <p:nvSpPr>
          <p:cNvPr id="37" name="Rectangle 3">
            <a:hlinkClick r:id="rId3" tooltip="Detailed Agenda"/>
            <a:extLst>
              <a:ext uri="{FF2B5EF4-FFF2-40B4-BE49-F238E27FC236}">
                <a16:creationId xmlns:a16="http://schemas.microsoft.com/office/drawing/2014/main" id="{775955A1-E60C-A042-9B8F-00D95309EBA2}"/>
              </a:ext>
            </a:extLst>
          </p:cNvPr>
          <p:cNvSpPr>
            <a:spLocks noChangeArrowheads="1"/>
          </p:cNvSpPr>
          <p:nvPr/>
        </p:nvSpPr>
        <p:spPr bwMode="auto">
          <a:xfrm>
            <a:off x="444989" y="902557"/>
            <a:ext cx="8113747" cy="203597"/>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Dates</a:t>
            </a:r>
          </a:p>
        </p:txBody>
      </p:sp>
      <p:sp>
        <p:nvSpPr>
          <p:cNvPr id="39" name="Rectangle 26">
            <a:extLst>
              <a:ext uri="{FF2B5EF4-FFF2-40B4-BE49-F238E27FC236}">
                <a16:creationId xmlns:a16="http://schemas.microsoft.com/office/drawing/2014/main" id="{7AD24EC1-01D5-1D47-AFEB-AAA760A20959}"/>
              </a:ext>
            </a:extLst>
          </p:cNvPr>
          <p:cNvSpPr>
            <a:spLocks noChangeArrowheads="1"/>
          </p:cNvSpPr>
          <p:nvPr/>
        </p:nvSpPr>
        <p:spPr bwMode="auto">
          <a:xfrm>
            <a:off x="444989" y="1184693"/>
            <a:ext cx="8113746" cy="470064"/>
          </a:xfrm>
          <a:prstGeom prst="rect">
            <a:avLst/>
          </a:prstGeom>
          <a:solidFill>
            <a:schemeClr val="tx2">
              <a:lumMod val="40000"/>
              <a:lumOff val="60000"/>
            </a:schemeClr>
          </a:solidFill>
          <a:ln>
            <a:noFill/>
          </a:ln>
        </p:spPr>
        <p:txBody>
          <a:bodyPr lIns="48006" tIns="68580" bIns="68580" anchor="t"/>
          <a:lstStyle/>
          <a:p>
            <a:pPr algn="ctr" eaLnBrk="0" hangingPunct="0">
              <a:lnSpc>
                <a:spcPts val="750"/>
              </a:lnSpc>
              <a:spcBef>
                <a:spcPts val="225"/>
              </a:spcBef>
              <a:buClr>
                <a:schemeClr val="tx1"/>
              </a:buClr>
              <a:defRPr/>
            </a:pPr>
            <a:r>
              <a:rPr lang="en-US" sz="1000" b="1" dirty="0">
                <a:latin typeface="IBM Plex Sans" panose="020B0503050203000203" pitchFamily="34" charset="77"/>
              </a:rPr>
              <a:t>Americas [GMT-5:00h]: Tuesday April 18</a:t>
            </a:r>
            <a:r>
              <a:rPr lang="en-US" sz="1000" b="1" baseline="30000" dirty="0">
                <a:latin typeface="IBM Plex Sans" panose="020B0503050203000203" pitchFamily="34" charset="77"/>
              </a:rPr>
              <a:t>th</a:t>
            </a:r>
            <a:r>
              <a:rPr lang="en-US" sz="1000" b="1" dirty="0">
                <a:latin typeface="IBM Plex Sans" panose="020B0503050203000203" pitchFamily="34" charset="77"/>
              </a:rPr>
              <a:t> to Thursday 10</a:t>
            </a:r>
            <a:r>
              <a:rPr lang="en-US" sz="1000" b="1" baseline="30000" dirty="0">
                <a:latin typeface="IBM Plex Sans" panose="020B0503050203000203" pitchFamily="34" charset="77"/>
              </a:rPr>
              <a:t>th</a:t>
            </a:r>
            <a:r>
              <a:rPr lang="en-US" sz="1000" b="1" dirty="0">
                <a:latin typeface="IBM Plex Sans" panose="020B0503050203000203" pitchFamily="34" charset="77"/>
              </a:rPr>
              <a:t> [</a:t>
            </a:r>
            <a:r>
              <a:rPr lang="en-US" sz="1000" b="1" dirty="0">
                <a:latin typeface="IBM Plex Sans" panose="020B0503050203000203" pitchFamily="34" charset="77"/>
                <a:ea typeface="MS PGothic" pitchFamily="34" charset="-128"/>
                <a:cs typeface="Arial" pitchFamily="34" charset="0"/>
              </a:rPr>
              <a:t>9:00am – 5:30pm]</a:t>
            </a:r>
          </a:p>
        </p:txBody>
      </p:sp>
      <p:sp>
        <p:nvSpPr>
          <p:cNvPr id="46" name="Rectangle 26">
            <a:extLst>
              <a:ext uri="{FF2B5EF4-FFF2-40B4-BE49-F238E27FC236}">
                <a16:creationId xmlns:a16="http://schemas.microsoft.com/office/drawing/2014/main" id="{D5EA2A4B-906C-124D-89F6-26FE9A007D86}"/>
              </a:ext>
            </a:extLst>
          </p:cNvPr>
          <p:cNvSpPr>
            <a:spLocks noChangeArrowheads="1"/>
          </p:cNvSpPr>
          <p:nvPr/>
        </p:nvSpPr>
        <p:spPr bwMode="auto">
          <a:xfrm>
            <a:off x="444856" y="3352579"/>
            <a:ext cx="2524033" cy="481438"/>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225"/>
              </a:spcBef>
              <a:buClr>
                <a:schemeClr val="tx1"/>
              </a:buClr>
              <a:buFont typeface="Wingdings" pitchFamily="2" charset="2"/>
              <a:buChar char="§"/>
              <a:defRPr/>
            </a:pPr>
            <a:r>
              <a:rPr lang="en-GB" sz="900" dirty="0">
                <a:latin typeface="IBM Plex Sans" panose="020B0503050203000203" pitchFamily="34" charset="77"/>
                <a:ea typeface="MS PGothic" pitchFamily="34" charset="-128"/>
                <a:cs typeface="Arial" pitchFamily="34" charset="0"/>
              </a:rPr>
              <a:t> </a:t>
            </a:r>
            <a:r>
              <a:rPr lang="en-GB" sz="900" b="1" dirty="0">
                <a:latin typeface="IBM Plex Sans" panose="020B0503050203000203" pitchFamily="34" charset="77"/>
                <a:ea typeface="MS PGothic" pitchFamily="34" charset="-128"/>
                <a:cs typeface="Arial" pitchFamily="34" charset="0"/>
              </a:rPr>
              <a:t>Instructions</a:t>
            </a:r>
            <a:r>
              <a:rPr lang="en-GB" sz="900" dirty="0">
                <a:latin typeface="IBM Plex Sans" panose="020B0503050203000203" pitchFamily="34" charset="77"/>
                <a:ea typeface="MS PGothic" pitchFamily="34" charset="-128"/>
                <a:cs typeface="Arial" pitchFamily="34" charset="0"/>
              </a:rPr>
              <a:t>:</a:t>
            </a:r>
          </a:p>
          <a:p>
            <a:pPr marL="411480" lvl="1" indent="-68580" eaLnBrk="0" hangingPunct="0">
              <a:lnSpc>
                <a:spcPts val="750"/>
              </a:lnSpc>
              <a:spcBef>
                <a:spcPts val="225"/>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Bring your own laptop</a:t>
            </a:r>
          </a:p>
          <a:p>
            <a:pPr marL="411480" lvl="1" indent="-68580" eaLnBrk="0" hangingPunct="0">
              <a:lnSpc>
                <a:spcPts val="750"/>
              </a:lnSpc>
              <a:spcBef>
                <a:spcPts val="225"/>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(optional) Tablet / secondary screen</a:t>
            </a:r>
          </a:p>
          <a:p>
            <a:pPr marL="411480" lvl="1" indent="-68580" eaLnBrk="0" hangingPunct="0">
              <a:lnSpc>
                <a:spcPts val="750"/>
              </a:lnSpc>
              <a:spcBef>
                <a:spcPts val="225"/>
              </a:spcBef>
              <a:buClr>
                <a:schemeClr val="tx1"/>
              </a:buClr>
              <a:buFont typeface="Wingdings" pitchFamily="2" charset="2"/>
              <a:buChar char="§"/>
              <a:defRPr/>
            </a:pPr>
            <a:endParaRPr lang="en-GB" sz="900" dirty="0">
              <a:latin typeface="IBM Plex Sans" panose="020B0503050203000203" pitchFamily="34" charset="77"/>
              <a:ea typeface="MS PGothic" pitchFamily="34" charset="-128"/>
              <a:cs typeface="Arial" pitchFamily="34" charset="0"/>
            </a:endParaRPr>
          </a:p>
        </p:txBody>
      </p:sp>
      <p:sp>
        <p:nvSpPr>
          <p:cNvPr id="24" name="Rectangle 26">
            <a:extLst>
              <a:ext uri="{FF2B5EF4-FFF2-40B4-BE49-F238E27FC236}">
                <a16:creationId xmlns:a16="http://schemas.microsoft.com/office/drawing/2014/main" id="{FA474E36-3B2B-8D44-8BB7-BE3FCF52230D}"/>
              </a:ext>
            </a:extLst>
          </p:cNvPr>
          <p:cNvSpPr>
            <a:spLocks noChangeArrowheads="1"/>
          </p:cNvSpPr>
          <p:nvPr/>
        </p:nvSpPr>
        <p:spPr bwMode="auto">
          <a:xfrm>
            <a:off x="3128380" y="2992525"/>
            <a:ext cx="1792743" cy="841492"/>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schemeClr val="tx1"/>
              </a:buClr>
              <a:defRPr/>
            </a:pPr>
            <a:r>
              <a:rPr lang="en-GB" sz="900" dirty="0">
                <a:latin typeface="IBM Plex Sans" panose="020B0503050203000203" pitchFamily="34" charset="77"/>
                <a:ea typeface="MS PGothic" pitchFamily="34" charset="-128"/>
                <a:cs typeface="Arial" pitchFamily="34" charset="0"/>
              </a:rPr>
              <a:t>Countries Represented: [6]</a:t>
            </a:r>
            <a:endParaRPr lang="en-GB" sz="900" b="1" dirty="0">
              <a:latin typeface="IBM Plex Sans" panose="020B0503050203000203" pitchFamily="34" charset="77"/>
              <a:ea typeface="MS PGothic" pitchFamily="34" charset="-128"/>
              <a:cs typeface="Arial" pitchFamily="34" charset="0"/>
            </a:endParaRPr>
          </a:p>
          <a:p>
            <a:pPr marL="68580" indent="-68580" eaLnBrk="0" hangingPunct="0">
              <a:lnSpc>
                <a:spcPts val="750"/>
              </a:lnSpc>
              <a:spcBef>
                <a:spcPts val="450"/>
              </a:spcBef>
              <a:buClr>
                <a:schemeClr val="tx1"/>
              </a:buClr>
              <a:buFont typeface="Wingdings" pitchFamily="2" charset="2"/>
              <a:buChar char="§"/>
              <a:defRPr/>
            </a:pPr>
            <a:r>
              <a:rPr lang="en-GB" sz="750" dirty="0">
                <a:latin typeface="IBM Plex Sans" panose="020B0503050203000203" pitchFamily="34" charset="77"/>
                <a:ea typeface="MS PGothic" pitchFamily="34" charset="-128"/>
                <a:cs typeface="Arial" pitchFamily="34" charset="0"/>
              </a:rPr>
              <a:t>Canada, Colombia, Ecuador, Mexico, Peru, USA</a:t>
            </a:r>
            <a:endParaRPr lang="en-CA" sz="750" dirty="0">
              <a:latin typeface="IBM Plex Sans" panose="020B0503050203000203" pitchFamily="34" charset="77"/>
            </a:endParaRPr>
          </a:p>
        </p:txBody>
      </p:sp>
      <p:sp>
        <p:nvSpPr>
          <p:cNvPr id="23" name="Rectangle 26">
            <a:extLst>
              <a:ext uri="{FF2B5EF4-FFF2-40B4-BE49-F238E27FC236}">
                <a16:creationId xmlns:a16="http://schemas.microsoft.com/office/drawing/2014/main" id="{8647DA41-18FC-3D48-91E8-0585E76EEB80}"/>
              </a:ext>
            </a:extLst>
          </p:cNvPr>
          <p:cNvSpPr>
            <a:spLocks noChangeArrowheads="1"/>
          </p:cNvSpPr>
          <p:nvPr/>
        </p:nvSpPr>
        <p:spPr bwMode="auto">
          <a:xfrm>
            <a:off x="444856" y="3921267"/>
            <a:ext cx="4476267" cy="870576"/>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450"/>
              </a:spcBef>
              <a:buClr>
                <a:schemeClr val="tx1"/>
              </a:buClr>
              <a:buFont typeface="Wingdings" pitchFamily="2" charset="2"/>
              <a:buChar char="§"/>
              <a:defRPr/>
            </a:pPr>
            <a:r>
              <a:rPr lang="en-GB" sz="900" b="1" dirty="0">
                <a:latin typeface="IBM Plex Sans" panose="020B0503050203000203" pitchFamily="34" charset="77"/>
                <a:ea typeface="MS PGothic" pitchFamily="34" charset="-128"/>
                <a:cs typeface="Arial" pitchFamily="34" charset="0"/>
              </a:rPr>
              <a:t> Communication - Slack:</a:t>
            </a:r>
          </a:p>
          <a:p>
            <a:pPr marL="202406" lvl="1" indent="-64294" eaLnBrk="0" hangingPunct="0">
              <a:lnSpc>
                <a:spcPts val="750"/>
              </a:lnSpc>
              <a:spcBef>
                <a:spcPts val="450"/>
              </a:spcBef>
              <a:buClr>
                <a:schemeClr val="tx1"/>
              </a:buClr>
              <a:buFont typeface="Wingdings" pitchFamily="2" charset="2"/>
              <a:buChar char="§"/>
              <a:defRPr/>
            </a:pPr>
            <a:r>
              <a:rPr lang="en-GB" sz="1050" dirty="0">
                <a:latin typeface="IBM Plex Sans" panose="020B0503050203000203" pitchFamily="34" charset="77"/>
                <a:ea typeface="MS PGothic" pitchFamily="34" charset="-128"/>
                <a:cs typeface="Arial" pitchFamily="34" charset="0"/>
              </a:rPr>
              <a:t> </a:t>
            </a:r>
            <a:r>
              <a:rPr lang="en-GB" sz="800" dirty="0">
                <a:latin typeface="IBM Plex Sans" panose="020B0503050203000203" pitchFamily="34" charset="77"/>
                <a:ea typeface="MS PGothic" pitchFamily="34" charset="-128"/>
                <a:cs typeface="Arial" pitchFamily="34" charset="0"/>
              </a:rPr>
              <a:t>One </a:t>
            </a:r>
            <a:r>
              <a:rPr lang="en-GB" sz="800" b="1" dirty="0">
                <a:latin typeface="IBM Plex Sans" panose="020B0503050203000203" pitchFamily="34" charset="77"/>
                <a:ea typeface="MS PGothic" pitchFamily="34" charset="-128"/>
                <a:cs typeface="Arial" pitchFamily="34" charset="0"/>
              </a:rPr>
              <a:t>#cp4ba-tech-jam-main-lobby</a:t>
            </a:r>
            <a:r>
              <a:rPr lang="en-GB" sz="800" dirty="0">
                <a:latin typeface="IBM Plex Sans" panose="020B0503050203000203" pitchFamily="34" charset="77"/>
                <a:ea typeface="MS PGothic" pitchFamily="34" charset="-128"/>
                <a:cs typeface="Arial" pitchFamily="34" charset="0"/>
              </a:rPr>
              <a:t> and several per topic channels </a:t>
            </a:r>
            <a:r>
              <a:rPr lang="en-GB" sz="800" b="1" dirty="0">
                <a:latin typeface="IBM Plex Sans" panose="020B0503050203000203" pitchFamily="34" charset="77"/>
                <a:ea typeface="MS PGothic" pitchFamily="34" charset="-128"/>
                <a:cs typeface="Arial" pitchFamily="34" charset="0"/>
              </a:rPr>
              <a:t>#cp4ba-tech-jam-XXXX </a:t>
            </a:r>
            <a:r>
              <a:rPr lang="en-GB" sz="800" dirty="0">
                <a:latin typeface="IBM Plex Sans" panose="020B0503050203000203" pitchFamily="34" charset="77"/>
                <a:ea typeface="MS PGothic" pitchFamily="34" charset="-128"/>
                <a:cs typeface="Arial" pitchFamily="34" charset="0"/>
              </a:rPr>
              <a:t>created</a:t>
            </a:r>
          </a:p>
          <a:p>
            <a:pPr marL="202406" lvl="1"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If this is your first time accessing IBM Slack workspace you should have received an email from </a:t>
            </a:r>
            <a:r>
              <a:rPr lang="en-GB" sz="800" b="1" dirty="0">
                <a:latin typeface="IBM Plex Sans" panose="020B0503050203000203" pitchFamily="34" charset="77"/>
                <a:ea typeface="MS PGothic" pitchFamily="34" charset="-128"/>
                <a:cs typeface="Arial" pitchFamily="34" charset="0"/>
              </a:rPr>
              <a:t>Slack</a:t>
            </a:r>
            <a:r>
              <a:rPr lang="en-GB" sz="800" dirty="0">
                <a:latin typeface="IBM Plex Sans" panose="020B0503050203000203" pitchFamily="34" charset="77"/>
                <a:ea typeface="MS PGothic" pitchFamily="34" charset="-128"/>
                <a:cs typeface="Arial" pitchFamily="34" charset="0"/>
              </a:rPr>
              <a:t> titled: </a:t>
            </a:r>
            <a:r>
              <a:rPr lang="en-CA" sz="800" i="1" dirty="0">
                <a:latin typeface="IBM Plex Sans" panose="020B0503050203000203" pitchFamily="34" charset="77"/>
              </a:rPr>
              <a:t>Tom Al-Hamwy has invited you to join a Slack workspace</a:t>
            </a:r>
            <a:endParaRPr lang="en-CA" sz="800" dirty="0">
              <a:latin typeface="IBM Plex Sans" panose="020B0503050203000203" pitchFamily="34" charset="77"/>
            </a:endParaRPr>
          </a:p>
          <a:p>
            <a:pPr marL="202406" lvl="1"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Follow the instructions in the email to register &amp; gain access to the slack channels</a:t>
            </a:r>
          </a:p>
        </p:txBody>
      </p:sp>
      <p:sp>
        <p:nvSpPr>
          <p:cNvPr id="50" name="Rectangle 3">
            <a:hlinkClick r:id="rId3" tooltip="Detailed Agenda"/>
            <a:extLst>
              <a:ext uri="{FF2B5EF4-FFF2-40B4-BE49-F238E27FC236}">
                <a16:creationId xmlns:a16="http://schemas.microsoft.com/office/drawing/2014/main" id="{AC039157-C690-DC4A-A766-925AB216EF93}"/>
              </a:ext>
            </a:extLst>
          </p:cNvPr>
          <p:cNvSpPr>
            <a:spLocks noChangeArrowheads="1"/>
          </p:cNvSpPr>
          <p:nvPr/>
        </p:nvSpPr>
        <p:spPr bwMode="auto">
          <a:xfrm>
            <a:off x="3131327" y="1733297"/>
            <a:ext cx="1792745" cy="211130"/>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Participants</a:t>
            </a:r>
          </a:p>
        </p:txBody>
      </p:sp>
      <p:sp>
        <p:nvSpPr>
          <p:cNvPr id="59" name="Rectangle 26">
            <a:extLst>
              <a:ext uri="{FF2B5EF4-FFF2-40B4-BE49-F238E27FC236}">
                <a16:creationId xmlns:a16="http://schemas.microsoft.com/office/drawing/2014/main" id="{89D09692-63E4-4B4D-9330-B105A4C3C6E5}"/>
              </a:ext>
            </a:extLst>
          </p:cNvPr>
          <p:cNvSpPr>
            <a:spLocks noChangeArrowheads="1"/>
          </p:cNvSpPr>
          <p:nvPr/>
        </p:nvSpPr>
        <p:spPr bwMode="auto">
          <a:xfrm>
            <a:off x="444989" y="2612584"/>
            <a:ext cx="2524033" cy="680390"/>
          </a:xfrm>
          <a:prstGeom prst="rect">
            <a:avLst/>
          </a:prstGeom>
          <a:solidFill>
            <a:schemeClr val="tx2">
              <a:lumMod val="40000"/>
              <a:lumOff val="60000"/>
            </a:schemeClr>
          </a:solidFill>
          <a:ln>
            <a:noFill/>
          </a:ln>
        </p:spPr>
        <p:txBody>
          <a:bodyPr lIns="48006" tIns="68580" bIns="68580"/>
          <a:lstStyle/>
          <a:p>
            <a:pPr marL="9525" eaLnBrk="0" hangingPunct="0">
              <a:lnSpc>
                <a:spcPts val="750"/>
              </a:lnSpc>
              <a:spcBef>
                <a:spcPts val="450"/>
              </a:spcBef>
              <a:buClr>
                <a:schemeClr val="tx1"/>
              </a:buClr>
              <a:tabLst>
                <a:tab pos="130969" algn="l"/>
              </a:tabLst>
              <a:defRPr/>
            </a:pPr>
            <a:r>
              <a:rPr lang="en-GB" sz="900" b="1" dirty="0">
                <a:latin typeface="IBM Plex Sans" panose="020B0503050203000203" pitchFamily="34" charset="77"/>
                <a:ea typeface="MS PGothic" pitchFamily="34" charset="-128"/>
                <a:cs typeface="Arial" pitchFamily="34" charset="0"/>
              </a:rPr>
              <a:t>WebEx</a:t>
            </a:r>
            <a:r>
              <a:rPr lang="en-GB" sz="900" dirty="0">
                <a:latin typeface="IBM Plex Sans" panose="020B0503050203000203" pitchFamily="34" charset="77"/>
                <a:ea typeface="MS PGothic" pitchFamily="34" charset="-128"/>
                <a:cs typeface="Arial" pitchFamily="34" charset="0"/>
              </a:rPr>
              <a:t>:</a:t>
            </a:r>
          </a:p>
          <a:p>
            <a:pPr marL="9525" eaLnBrk="0" hangingPunct="0">
              <a:lnSpc>
                <a:spcPts val="750"/>
              </a:lnSpc>
              <a:spcBef>
                <a:spcPts val="450"/>
              </a:spcBef>
              <a:buClr>
                <a:schemeClr val="tx1"/>
              </a:buClr>
              <a:buFont typeface="Wingdings" pitchFamily="2" charset="2"/>
              <a:buChar char="§"/>
              <a:tabLst>
                <a:tab pos="130969" algn="l"/>
              </a:tabLst>
              <a:defRPr/>
            </a:pPr>
            <a:r>
              <a:rPr lang="en-GB" sz="800" dirty="0">
                <a:latin typeface="IBM Plex Sans" panose="020B0503050203000203" pitchFamily="34" charset="77"/>
                <a:ea typeface="MS PGothic" pitchFamily="34" charset="-128"/>
                <a:cs typeface="Arial" pitchFamily="34" charset="0"/>
              </a:rPr>
              <a:t> Americas:</a:t>
            </a:r>
            <a:r>
              <a:rPr lang="en-CA" u="sng" dirty="0">
                <a:hlinkClick r:id="rId4"/>
              </a:rPr>
              <a:t> </a:t>
            </a:r>
            <a:r>
              <a:rPr lang="en-CA" sz="800" u="sng" dirty="0">
                <a:latin typeface="Calibri" panose="020F0502020204030204" pitchFamily="34" charset="0"/>
                <a:cs typeface="Calibri" panose="020F0502020204030204" pitchFamily="34" charset="0"/>
                <a:hlinkClick r:id="rId4"/>
              </a:rPr>
              <a:t>https://ibm.webex.com/ibm/j.php?MTID=m80b2278a0696764fe604b1be5bb4de52</a:t>
            </a:r>
            <a:endParaRPr lang="en-CA" sz="800" dirty="0">
              <a:latin typeface="Calibri" panose="020F0502020204030204" pitchFamily="34" charset="0"/>
              <a:cs typeface="Calibri" panose="020F0502020204030204" pitchFamily="34" charset="0"/>
            </a:endParaRPr>
          </a:p>
          <a:p>
            <a:pPr marL="9525" eaLnBrk="0" hangingPunct="0">
              <a:lnSpc>
                <a:spcPts val="750"/>
              </a:lnSpc>
              <a:spcBef>
                <a:spcPts val="450"/>
              </a:spcBef>
              <a:buClr>
                <a:schemeClr val="tx1"/>
              </a:buClr>
              <a:buFont typeface="Wingdings" pitchFamily="2" charset="2"/>
              <a:buChar char="§"/>
              <a:tabLst>
                <a:tab pos="130969" algn="l"/>
              </a:tabLst>
              <a:defRPr/>
            </a:pPr>
            <a:endParaRPr lang="en-GB" sz="800" dirty="0">
              <a:latin typeface="IBM Plex Sans" panose="020B0503050203000203" pitchFamily="34" charset="77"/>
              <a:ea typeface="MS PGothic" pitchFamily="34" charset="-128"/>
              <a:cs typeface="Arial" pitchFamily="34" charset="0"/>
            </a:endParaRPr>
          </a:p>
        </p:txBody>
      </p:sp>
      <p:sp>
        <p:nvSpPr>
          <p:cNvPr id="40" name="Rectangle 3">
            <a:hlinkClick r:id="rId3" tooltip="Detailed Agenda"/>
            <a:extLst>
              <a:ext uri="{FF2B5EF4-FFF2-40B4-BE49-F238E27FC236}">
                <a16:creationId xmlns:a16="http://schemas.microsoft.com/office/drawing/2014/main" id="{131E1857-6786-B440-B488-A6560AFA7558}"/>
              </a:ext>
            </a:extLst>
          </p:cNvPr>
          <p:cNvSpPr>
            <a:spLocks noChangeArrowheads="1"/>
          </p:cNvSpPr>
          <p:nvPr/>
        </p:nvSpPr>
        <p:spPr bwMode="auto">
          <a:xfrm>
            <a:off x="5088243" y="2007422"/>
            <a:ext cx="3470491" cy="351000"/>
          </a:xfrm>
          <a:prstGeom prst="rect">
            <a:avLst/>
          </a:prstGeom>
          <a:solidFill>
            <a:schemeClr val="accent2"/>
          </a:solidFill>
          <a:ln>
            <a:noFill/>
          </a:ln>
        </p:spPr>
        <p:txBody>
          <a:bodyPr rIns="34290" anchor="ctr"/>
          <a:lstStyle/>
          <a:p>
            <a:pPr algn="ctr" eaLnBrk="0" hangingPunct="0">
              <a:defRPr/>
            </a:pPr>
            <a:r>
              <a:rPr lang="en-US" altLang="zh-CN" sz="1050" b="1" dirty="0">
                <a:solidFill>
                  <a:schemeClr val="bg1"/>
                </a:solidFill>
                <a:latin typeface="IBM Plex Sans" panose="020B0503050203000203" pitchFamily="34" charset="77"/>
                <a:ea typeface="SimSun" pitchFamily="2" charset="-122"/>
              </a:rPr>
              <a:t>Americas</a:t>
            </a:r>
          </a:p>
        </p:txBody>
      </p:sp>
      <p:sp>
        <p:nvSpPr>
          <p:cNvPr id="43" name="Rectangle 26">
            <a:extLst>
              <a:ext uri="{FF2B5EF4-FFF2-40B4-BE49-F238E27FC236}">
                <a16:creationId xmlns:a16="http://schemas.microsoft.com/office/drawing/2014/main" id="{155E8670-00CE-174B-92A4-860EBABF0DA0}"/>
              </a:ext>
            </a:extLst>
          </p:cNvPr>
          <p:cNvSpPr>
            <a:spLocks noChangeArrowheads="1"/>
          </p:cNvSpPr>
          <p:nvPr/>
        </p:nvSpPr>
        <p:spPr bwMode="auto">
          <a:xfrm>
            <a:off x="5082346" y="2435900"/>
            <a:ext cx="3470491" cy="1395210"/>
          </a:xfrm>
          <a:prstGeom prst="rect">
            <a:avLst/>
          </a:prstGeom>
          <a:solidFill>
            <a:schemeClr val="tx2">
              <a:lumMod val="40000"/>
              <a:lumOff val="60000"/>
            </a:schemeClr>
          </a:solidFill>
          <a:ln>
            <a:noFill/>
          </a:ln>
        </p:spPr>
        <p:txBody>
          <a:bodyPr lIns="48006" tIns="68580" rIns="68580" bIns="68580" anchor="t"/>
          <a:lstStyle/>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Alain Robert (ADS)</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Clandis Baker (Capture)</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Jorge Rodriguez (CP4BA, Infrastructure)</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Paul Pacholski (BAW, RPA, BAI, Process Mining) </a:t>
            </a:r>
          </a:p>
          <a:p>
            <a:pPr marL="71438" lvl="1" indent="-71438" eaLnBrk="0" hangingPunct="0">
              <a:lnSpc>
                <a:spcPts val="750"/>
              </a:lnSpc>
              <a:spcBef>
                <a:spcPts val="225"/>
              </a:spcBef>
              <a:buClr>
                <a:schemeClr val="tx1"/>
              </a:buClr>
              <a:buFont typeface="Wingdings" pitchFamily="2" charset="2"/>
              <a:buChar char="§"/>
              <a:defRPr/>
            </a:pPr>
            <a:r>
              <a:rPr lang="en-US" sz="800" dirty="0">
                <a:latin typeface="IBM Plex Sans" panose="020B0503050203000203" pitchFamily="34" charset="77"/>
              </a:rPr>
              <a:t>Swapnil Agrawal (CP4BA, BAA, BAW, BAI) </a:t>
            </a:r>
          </a:p>
          <a:p>
            <a:pPr marL="71438" lvl="1" indent="-71438" eaLnBrk="0" hangingPunct="0">
              <a:lnSpc>
                <a:spcPts val="750"/>
              </a:lnSpc>
              <a:spcBef>
                <a:spcPts val="225"/>
              </a:spcBef>
              <a:buClr>
                <a:schemeClr val="tx1"/>
              </a:buClr>
              <a:buFont typeface="Wingdings" pitchFamily="2" charset="2"/>
              <a:buChar char="§"/>
              <a:defRPr/>
            </a:pPr>
            <a:endParaRPr lang="en-US" sz="800" dirty="0">
              <a:latin typeface="IBM Plex Sans" panose="020B0503050203000203" pitchFamily="34" charset="77"/>
            </a:endParaRPr>
          </a:p>
          <a:p>
            <a:pPr marL="71438" lvl="1" indent="-71438" eaLnBrk="0" hangingPunct="0">
              <a:lnSpc>
                <a:spcPts val="750"/>
              </a:lnSpc>
              <a:spcBef>
                <a:spcPts val="225"/>
              </a:spcBef>
              <a:buClr>
                <a:schemeClr val="tx1"/>
              </a:buClr>
              <a:buFont typeface="Wingdings" pitchFamily="2" charset="2"/>
              <a:buChar char="§"/>
              <a:defRPr/>
            </a:pPr>
            <a:endParaRPr lang="en-US" sz="800" dirty="0">
              <a:latin typeface="IBM Plex Sans" panose="020B0503050203000203" pitchFamily="34" charset="77"/>
            </a:endParaRPr>
          </a:p>
        </p:txBody>
      </p:sp>
      <p:sp>
        <p:nvSpPr>
          <p:cNvPr id="22" name="Rectangle 26">
            <a:extLst>
              <a:ext uri="{FF2B5EF4-FFF2-40B4-BE49-F238E27FC236}">
                <a16:creationId xmlns:a16="http://schemas.microsoft.com/office/drawing/2014/main" id="{FA51A2DF-57F7-884D-B7E7-4ABC9CC23B8F}"/>
              </a:ext>
            </a:extLst>
          </p:cNvPr>
          <p:cNvSpPr>
            <a:spLocks noChangeArrowheads="1"/>
          </p:cNvSpPr>
          <p:nvPr/>
        </p:nvSpPr>
        <p:spPr bwMode="auto">
          <a:xfrm>
            <a:off x="5082347" y="3921267"/>
            <a:ext cx="3470489" cy="870576"/>
          </a:xfrm>
          <a:prstGeom prst="rect">
            <a:avLst/>
          </a:prstGeom>
          <a:solidFill>
            <a:schemeClr val="tx2">
              <a:lumMod val="40000"/>
              <a:lumOff val="60000"/>
            </a:schemeClr>
          </a:solidFill>
          <a:ln>
            <a:noFill/>
          </a:ln>
        </p:spPr>
        <p:txBody>
          <a:bodyPr lIns="48006" tIns="68580" bIns="68580"/>
          <a:lstStyle/>
          <a:p>
            <a:pPr marL="68580" indent="-68580" eaLnBrk="0" hangingPunct="0">
              <a:lnSpc>
                <a:spcPts val="750"/>
              </a:lnSpc>
              <a:spcBef>
                <a:spcPts val="450"/>
              </a:spcBef>
              <a:buClr>
                <a:schemeClr val="tx1"/>
              </a:buClr>
              <a:buFont typeface="Wingdings" pitchFamily="2" charset="2"/>
              <a:buChar char="§"/>
              <a:defRPr/>
            </a:pPr>
            <a:r>
              <a:rPr lang="en-GB" sz="900" b="1" dirty="0">
                <a:latin typeface="IBM Plex Sans" panose="020B0503050203000203" pitchFamily="34" charset="77"/>
                <a:ea typeface="MS PGothic" pitchFamily="34" charset="-128"/>
                <a:cs typeface="Arial" pitchFamily="34" charset="0"/>
              </a:rPr>
              <a:t> Material - GitHub</a:t>
            </a:r>
          </a:p>
          <a:p>
            <a:pPr marL="202406" lvl="1"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One stop for all material accessible across IBM</a:t>
            </a:r>
          </a:p>
          <a:p>
            <a:pPr marL="545306" lvl="2" indent="-64294" eaLnBrk="0" hangingPunct="0">
              <a:lnSpc>
                <a:spcPts val="750"/>
              </a:lnSpc>
              <a:spcBef>
                <a:spcPts val="450"/>
              </a:spcBef>
              <a:buClr>
                <a:schemeClr val="tx1"/>
              </a:buClr>
              <a:buFont typeface="Wingdings" pitchFamily="2" charset="2"/>
              <a:buChar char="§"/>
              <a:defRPr/>
            </a:pPr>
            <a:r>
              <a:rPr lang="en-GB" sz="800" dirty="0">
                <a:latin typeface="IBM Plex Sans" panose="020B0503050203000203" pitchFamily="34" charset="77"/>
                <a:ea typeface="MS PGothic" pitchFamily="34" charset="-128"/>
                <a:cs typeface="Arial" pitchFamily="34" charset="0"/>
              </a:rPr>
              <a:t> </a:t>
            </a:r>
            <a:r>
              <a:rPr lang="en-GB" sz="800" dirty="0">
                <a:latin typeface="IBM Plex Sans" panose="020B0503050203000203" pitchFamily="34" charset="77"/>
                <a:ea typeface="MS PGothic" pitchFamily="34" charset="-128"/>
                <a:cs typeface="Arial" pitchFamily="34" charset="0"/>
                <a:hlinkClick r:id="rId5"/>
              </a:rPr>
              <a:t>https://github.com/IBM/cp4ba-tech-jam</a:t>
            </a:r>
            <a:endParaRPr lang="en-GB" sz="800" dirty="0">
              <a:latin typeface="IBM Plex Sans" panose="020B0503050203000203" pitchFamily="34" charset="77"/>
              <a:ea typeface="MS PGothic" pitchFamily="34" charset="-128"/>
              <a:cs typeface="Arial" pitchFamily="34" charset="0"/>
            </a:endParaRPr>
          </a:p>
        </p:txBody>
      </p:sp>
      <p:sp>
        <p:nvSpPr>
          <p:cNvPr id="19" name="Title 1">
            <a:extLst>
              <a:ext uri="{FF2B5EF4-FFF2-40B4-BE49-F238E27FC236}">
                <a16:creationId xmlns:a16="http://schemas.microsoft.com/office/drawing/2014/main" id="{2AEA3168-1703-6B4B-8C33-CCC9E5A6D121}"/>
              </a:ext>
            </a:extLst>
          </p:cNvPr>
          <p:cNvSpPr txBox="1">
            <a:spLocks/>
          </p:cNvSpPr>
          <p:nvPr/>
        </p:nvSpPr>
        <p:spPr>
          <a:xfrm>
            <a:off x="210311" y="195215"/>
            <a:ext cx="5613487" cy="318860"/>
          </a:xfrm>
          <a:prstGeom prst="rect">
            <a:avLst/>
          </a:prstGeom>
        </p:spPr>
        <p:txBody>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914400"/>
            <a:r>
              <a:rPr lang="en-US" kern="0" dirty="0">
                <a:latin typeface="IBM Plex Sans" panose="020B0503050203000203" pitchFamily="34" charset="77"/>
              </a:rPr>
              <a:t>Logistics – {Americas}</a:t>
            </a:r>
          </a:p>
        </p:txBody>
      </p:sp>
      <p:sp>
        <p:nvSpPr>
          <p:cNvPr id="18" name="Rectangle 26">
            <a:extLst>
              <a:ext uri="{FF2B5EF4-FFF2-40B4-BE49-F238E27FC236}">
                <a16:creationId xmlns:a16="http://schemas.microsoft.com/office/drawing/2014/main" id="{FC7E8D77-4F04-5542-A39C-A38096C78327}"/>
              </a:ext>
            </a:extLst>
          </p:cNvPr>
          <p:cNvSpPr>
            <a:spLocks noChangeArrowheads="1"/>
          </p:cNvSpPr>
          <p:nvPr/>
        </p:nvSpPr>
        <p:spPr bwMode="auto">
          <a:xfrm>
            <a:off x="3128380" y="2437413"/>
            <a:ext cx="1792744" cy="467862"/>
          </a:xfrm>
          <a:prstGeom prst="rect">
            <a:avLst/>
          </a:prstGeom>
          <a:solidFill>
            <a:schemeClr val="tx2">
              <a:lumMod val="40000"/>
              <a:lumOff val="60000"/>
            </a:schemeClr>
          </a:solidFill>
          <a:ln>
            <a:noFill/>
          </a:ln>
        </p:spPr>
        <p:txBody>
          <a:bodyPr lIns="48006" tIns="68580" bIns="68580"/>
          <a:lstStyle/>
          <a:p>
            <a:pPr eaLnBrk="0" hangingPunct="0">
              <a:lnSpc>
                <a:spcPts val="750"/>
              </a:lnSpc>
              <a:spcBef>
                <a:spcPts val="225"/>
              </a:spcBef>
              <a:buClr>
                <a:schemeClr val="tx1"/>
              </a:buClr>
              <a:defRPr/>
            </a:pPr>
            <a:r>
              <a:rPr lang="en-GB" sz="900" dirty="0">
                <a:latin typeface="IBM Plex Sans" panose="020B0503050203000203" pitchFamily="34" charset="77"/>
                <a:ea typeface="MS PGothic" pitchFamily="34" charset="-128"/>
                <a:cs typeface="Arial" pitchFamily="34" charset="0"/>
              </a:rPr>
              <a:t>Business Partners	12</a:t>
            </a:r>
          </a:p>
          <a:p>
            <a:pPr eaLnBrk="0" hangingPunct="0">
              <a:lnSpc>
                <a:spcPts val="750"/>
              </a:lnSpc>
              <a:spcBef>
                <a:spcPts val="225"/>
              </a:spcBef>
              <a:buClr>
                <a:schemeClr val="tx1"/>
              </a:buClr>
              <a:defRPr/>
            </a:pPr>
            <a:r>
              <a:rPr lang="en-GB" sz="900" dirty="0">
                <a:latin typeface="IBM Plex Sans" panose="020B0503050203000203" pitchFamily="34" charset="77"/>
                <a:ea typeface="MS PGothic" pitchFamily="34" charset="-128"/>
                <a:cs typeface="Arial" pitchFamily="34" charset="0"/>
              </a:rPr>
              <a:t>IBMers		91</a:t>
            </a:r>
          </a:p>
          <a:p>
            <a:pPr eaLnBrk="0" hangingPunct="0">
              <a:lnSpc>
                <a:spcPts val="750"/>
              </a:lnSpc>
              <a:spcBef>
                <a:spcPts val="225"/>
              </a:spcBef>
              <a:buClr>
                <a:schemeClr val="tx1"/>
              </a:buClr>
              <a:defRPr/>
            </a:pPr>
            <a:r>
              <a:rPr lang="en-GB" sz="600" dirty="0">
                <a:latin typeface="IBM Plex Sans" panose="020B0503050203000203" pitchFamily="34" charset="77"/>
                <a:ea typeface="MS PGothic" pitchFamily="34" charset="-128"/>
                <a:cs typeface="Arial" pitchFamily="34" charset="0"/>
              </a:rPr>
              <a:t>  CSM[40] | EL[25] | TS[16] | CE[4] | Other[13]</a:t>
            </a:r>
          </a:p>
        </p:txBody>
      </p:sp>
      <p:sp>
        <p:nvSpPr>
          <p:cNvPr id="21" name="Footer Placeholder 6">
            <a:extLst>
              <a:ext uri="{FF2B5EF4-FFF2-40B4-BE49-F238E27FC236}">
                <a16:creationId xmlns:a16="http://schemas.microsoft.com/office/drawing/2014/main" id="{EA755EC9-07B8-354B-889B-EF504937CF8D}"/>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3055361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A0190E8-81F5-7341-BF3B-522D17EEBC47}"/>
              </a:ext>
            </a:extLst>
          </p:cNvPr>
          <p:cNvSpPr/>
          <p:nvPr/>
        </p:nvSpPr>
        <p:spPr>
          <a:xfrm>
            <a:off x="2793618" y="1502009"/>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9" name="Oval 8">
            <a:extLst>
              <a:ext uri="{FF2B5EF4-FFF2-40B4-BE49-F238E27FC236}">
                <a16:creationId xmlns:a16="http://schemas.microsoft.com/office/drawing/2014/main" id="{89442D90-ECA9-6E4A-868E-DCC8C4BA68CE}"/>
              </a:ext>
            </a:extLst>
          </p:cNvPr>
          <p:cNvSpPr/>
          <p:nvPr/>
        </p:nvSpPr>
        <p:spPr>
          <a:xfrm>
            <a:off x="2790959" y="2129302"/>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sp>
        <p:nvSpPr>
          <p:cNvPr id="10" name="Oval 9">
            <a:extLst>
              <a:ext uri="{FF2B5EF4-FFF2-40B4-BE49-F238E27FC236}">
                <a16:creationId xmlns:a16="http://schemas.microsoft.com/office/drawing/2014/main" id="{B5AAAE42-F6B1-3241-9730-05E3BFC00393}"/>
              </a:ext>
            </a:extLst>
          </p:cNvPr>
          <p:cNvSpPr/>
          <p:nvPr/>
        </p:nvSpPr>
        <p:spPr>
          <a:xfrm>
            <a:off x="2787581" y="3971217"/>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1" name="Straight Connector 10">
            <a:extLst>
              <a:ext uri="{FF2B5EF4-FFF2-40B4-BE49-F238E27FC236}">
                <a16:creationId xmlns:a16="http://schemas.microsoft.com/office/drawing/2014/main" id="{232BAEE0-7340-8B4F-A1E8-57B88ECF364B}"/>
              </a:ext>
            </a:extLst>
          </p:cNvPr>
          <p:cNvCxnSpPr/>
          <p:nvPr/>
        </p:nvCxnSpPr>
        <p:spPr>
          <a:xfrm>
            <a:off x="2885221" y="1716562"/>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5EA941-8E4E-0D48-BDFF-D245DDA48FC3}"/>
              </a:ext>
            </a:extLst>
          </p:cNvPr>
          <p:cNvCxnSpPr/>
          <p:nvPr/>
        </p:nvCxnSpPr>
        <p:spPr>
          <a:xfrm>
            <a:off x="2880110" y="3570106"/>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FB59BFE-2F72-D849-BC7D-CC30005C5A41}"/>
              </a:ext>
            </a:extLst>
          </p:cNvPr>
          <p:cNvSpPr txBox="1"/>
          <p:nvPr/>
        </p:nvSpPr>
        <p:spPr>
          <a:xfrm>
            <a:off x="3056279" y="1394482"/>
            <a:ext cx="2446504"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Who, why and what</a:t>
            </a:r>
          </a:p>
        </p:txBody>
      </p:sp>
      <p:sp>
        <p:nvSpPr>
          <p:cNvPr id="14" name="TextBox 13">
            <a:extLst>
              <a:ext uri="{FF2B5EF4-FFF2-40B4-BE49-F238E27FC236}">
                <a16:creationId xmlns:a16="http://schemas.microsoft.com/office/drawing/2014/main" id="{4319D164-3D65-C346-AB55-F33140B5EC97}"/>
              </a:ext>
            </a:extLst>
          </p:cNvPr>
          <p:cNvSpPr txBox="1"/>
          <p:nvPr/>
        </p:nvSpPr>
        <p:spPr>
          <a:xfrm>
            <a:off x="3056279" y="2022892"/>
            <a:ext cx="1628972"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Jam Agenda</a:t>
            </a:r>
          </a:p>
        </p:txBody>
      </p:sp>
      <p:sp>
        <p:nvSpPr>
          <p:cNvPr id="15" name="TextBox 14">
            <a:extLst>
              <a:ext uri="{FF2B5EF4-FFF2-40B4-BE49-F238E27FC236}">
                <a16:creationId xmlns:a16="http://schemas.microsoft.com/office/drawing/2014/main" id="{A902F2EC-038A-154B-9A7C-F332B11892FD}"/>
              </a:ext>
            </a:extLst>
          </p:cNvPr>
          <p:cNvSpPr txBox="1"/>
          <p:nvPr/>
        </p:nvSpPr>
        <p:spPr>
          <a:xfrm>
            <a:off x="3056279" y="3859393"/>
            <a:ext cx="1188146"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Scenario</a:t>
            </a:r>
          </a:p>
        </p:txBody>
      </p:sp>
      <p:sp>
        <p:nvSpPr>
          <p:cNvPr id="16" name="Oval 15">
            <a:extLst>
              <a:ext uri="{FF2B5EF4-FFF2-40B4-BE49-F238E27FC236}">
                <a16:creationId xmlns:a16="http://schemas.microsoft.com/office/drawing/2014/main" id="{32A510C4-3ACF-CF4C-B154-6495BE668D1E}"/>
              </a:ext>
            </a:extLst>
          </p:cNvPr>
          <p:cNvSpPr/>
          <p:nvPr/>
        </p:nvSpPr>
        <p:spPr>
          <a:xfrm>
            <a:off x="2790957" y="273661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25000"/>
                </a:schemeClr>
              </a:solidFill>
              <a:latin typeface="IBM Plex Sans" panose="020B0503050203000203" pitchFamily="34" charset="77"/>
            </a:endParaRPr>
          </a:p>
        </p:txBody>
      </p:sp>
      <p:cxnSp>
        <p:nvCxnSpPr>
          <p:cNvPr id="17" name="Straight Connector 16">
            <a:extLst>
              <a:ext uri="{FF2B5EF4-FFF2-40B4-BE49-F238E27FC236}">
                <a16:creationId xmlns:a16="http://schemas.microsoft.com/office/drawing/2014/main" id="{4A968A21-51AA-C04D-A183-6CDCF4B32036}"/>
              </a:ext>
            </a:extLst>
          </p:cNvPr>
          <p:cNvCxnSpPr/>
          <p:nvPr/>
        </p:nvCxnSpPr>
        <p:spPr>
          <a:xfrm>
            <a:off x="2884129" y="2334637"/>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AC3F49-3796-944A-8509-D93AC660E796}"/>
              </a:ext>
            </a:extLst>
          </p:cNvPr>
          <p:cNvSpPr txBox="1"/>
          <p:nvPr/>
        </p:nvSpPr>
        <p:spPr>
          <a:xfrm>
            <a:off x="3056279" y="2625384"/>
            <a:ext cx="1212191" cy="400110"/>
          </a:xfrm>
          <a:prstGeom prst="rect">
            <a:avLst/>
          </a:prstGeom>
          <a:noFill/>
        </p:spPr>
        <p:txBody>
          <a:bodyPr wrap="none" rtlCol="0">
            <a:spAutoFit/>
          </a:bodyPr>
          <a:lstStyle/>
          <a:p>
            <a:r>
              <a:rPr lang="en-US" sz="2000" dirty="0">
                <a:solidFill>
                  <a:schemeClr val="accent1">
                    <a:lumMod val="25000"/>
                  </a:schemeClr>
                </a:solidFill>
                <a:latin typeface="IBM Plex Sans" panose="020B0503050203000203" pitchFamily="34" charset="77"/>
                <a:ea typeface="Helvetica Neue" charset="0"/>
                <a:cs typeface="Helvetica Neue" charset="0"/>
              </a:rPr>
              <a:t>Logistics</a:t>
            </a:r>
          </a:p>
        </p:txBody>
      </p:sp>
      <p:sp>
        <p:nvSpPr>
          <p:cNvPr id="19" name="Oval 18">
            <a:extLst>
              <a:ext uri="{FF2B5EF4-FFF2-40B4-BE49-F238E27FC236}">
                <a16:creationId xmlns:a16="http://schemas.microsoft.com/office/drawing/2014/main" id="{1F53AE17-A124-2C46-A1E1-CC6321ED7C1D}"/>
              </a:ext>
            </a:extLst>
          </p:cNvPr>
          <p:cNvSpPr/>
          <p:nvPr/>
        </p:nvSpPr>
        <p:spPr>
          <a:xfrm>
            <a:off x="2790957" y="3356603"/>
            <a:ext cx="185057" cy="185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latin typeface="IBM Plex Sans" panose="020B0503050203000203" pitchFamily="34" charset="77"/>
            </a:endParaRPr>
          </a:p>
        </p:txBody>
      </p:sp>
      <p:cxnSp>
        <p:nvCxnSpPr>
          <p:cNvPr id="20" name="Straight Connector 19">
            <a:extLst>
              <a:ext uri="{FF2B5EF4-FFF2-40B4-BE49-F238E27FC236}">
                <a16:creationId xmlns:a16="http://schemas.microsoft.com/office/drawing/2014/main" id="{51FCE750-BFB2-9740-A51C-A5DB3770465B}"/>
              </a:ext>
            </a:extLst>
          </p:cNvPr>
          <p:cNvCxnSpPr/>
          <p:nvPr/>
        </p:nvCxnSpPr>
        <p:spPr>
          <a:xfrm>
            <a:off x="2882939" y="2950074"/>
            <a:ext cx="0" cy="3781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F3CD7F-1264-E043-B837-C672B80BB736}"/>
              </a:ext>
            </a:extLst>
          </p:cNvPr>
          <p:cNvSpPr txBox="1"/>
          <p:nvPr/>
        </p:nvSpPr>
        <p:spPr>
          <a:xfrm>
            <a:off x="3056279" y="3249076"/>
            <a:ext cx="4233851" cy="400110"/>
          </a:xfrm>
          <a:prstGeom prst="rect">
            <a:avLst/>
          </a:prstGeom>
          <a:noFill/>
        </p:spPr>
        <p:txBody>
          <a:bodyPr wrap="none" rtlCol="0">
            <a:spAutoFit/>
          </a:bodyPr>
          <a:lstStyle/>
          <a:p>
            <a:r>
              <a:rPr lang="en-US" sz="2000" dirty="0">
                <a:solidFill>
                  <a:schemeClr val="bg1"/>
                </a:solidFill>
                <a:latin typeface="IBM Plex Sans" panose="020B0503050203000203" pitchFamily="34" charset="77"/>
                <a:ea typeface="Helvetica Neue" charset="0"/>
                <a:cs typeface="Helvetica Neue" charset="0"/>
              </a:rPr>
              <a:t>Cloud Pak for Business Automation</a:t>
            </a:r>
          </a:p>
        </p:txBody>
      </p:sp>
      <p:sp>
        <p:nvSpPr>
          <p:cNvPr id="22" name="Title 4">
            <a:extLst>
              <a:ext uri="{FF2B5EF4-FFF2-40B4-BE49-F238E27FC236}">
                <a16:creationId xmlns:a16="http://schemas.microsoft.com/office/drawing/2014/main" id="{1E09B1F5-889A-2545-899E-B993614477F0}"/>
              </a:ext>
            </a:extLst>
          </p:cNvPr>
          <p:cNvSpPr txBox="1">
            <a:spLocks/>
          </p:cNvSpPr>
          <p:nvPr/>
        </p:nvSpPr>
        <p:spPr>
          <a:xfrm>
            <a:off x="214346" y="201169"/>
            <a:ext cx="8525052" cy="359414"/>
          </a:xfrm>
          <a:prstGeom prst="rect">
            <a:avLst/>
          </a:prstGeom>
        </p:spPr>
        <p:txBody>
          <a:bodyPr>
            <a:noAutofit/>
          </a:bodyPr>
          <a:lst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300">
                <a:solidFill>
                  <a:srgbClr val="191919"/>
                </a:solidFill>
                <a:latin typeface="HelvNeue Light for IBM" pitchFamily="34" charset="0"/>
              </a:defRPr>
            </a:lvl2pPr>
            <a:lvl3pPr algn="l" rtl="0" eaLnBrk="1" fontAlgn="base" hangingPunct="1">
              <a:lnSpc>
                <a:spcPct val="90000"/>
              </a:lnSpc>
              <a:spcBef>
                <a:spcPct val="0"/>
              </a:spcBef>
              <a:spcAft>
                <a:spcPct val="0"/>
              </a:spcAft>
              <a:defRPr sz="2300">
                <a:solidFill>
                  <a:srgbClr val="191919"/>
                </a:solidFill>
                <a:latin typeface="HelvNeue Light for IBM" pitchFamily="34" charset="0"/>
              </a:defRPr>
            </a:lvl3pPr>
            <a:lvl4pPr algn="l" rtl="0" eaLnBrk="1" fontAlgn="base" hangingPunct="1">
              <a:lnSpc>
                <a:spcPct val="90000"/>
              </a:lnSpc>
              <a:spcBef>
                <a:spcPct val="0"/>
              </a:spcBef>
              <a:spcAft>
                <a:spcPct val="0"/>
              </a:spcAft>
              <a:defRPr sz="2300">
                <a:solidFill>
                  <a:srgbClr val="191919"/>
                </a:solidFill>
                <a:latin typeface="HelvNeue Light for IBM" pitchFamily="34" charset="0"/>
              </a:defRPr>
            </a:lvl4pPr>
            <a:lvl5pPr algn="l" rtl="0" eaLnBrk="1" fontAlgn="base" hangingPunct="1">
              <a:lnSpc>
                <a:spcPct val="90000"/>
              </a:lnSpc>
              <a:spcBef>
                <a:spcPct val="0"/>
              </a:spcBef>
              <a:spcAft>
                <a:spcPct val="0"/>
              </a:spcAft>
              <a:defRPr sz="2300">
                <a:solidFill>
                  <a:srgbClr val="191919"/>
                </a:solidFill>
                <a:latin typeface="HelvNeue Light for IBM" pitchFamily="34" charset="0"/>
              </a:defRPr>
            </a:lvl5pPr>
            <a:lvl6pPr marL="362537" algn="l" rtl="0" eaLnBrk="1" fontAlgn="base" hangingPunct="1">
              <a:lnSpc>
                <a:spcPct val="90000"/>
              </a:lnSpc>
              <a:spcBef>
                <a:spcPct val="0"/>
              </a:spcBef>
              <a:spcAft>
                <a:spcPct val="0"/>
              </a:spcAft>
              <a:defRPr sz="2300">
                <a:solidFill>
                  <a:srgbClr val="191919"/>
                </a:solidFill>
                <a:latin typeface="HelvNeue Light for IBM" pitchFamily="34" charset="0"/>
              </a:defRPr>
            </a:lvl6pPr>
            <a:lvl7pPr marL="725076" algn="l" rtl="0" eaLnBrk="1" fontAlgn="base" hangingPunct="1">
              <a:lnSpc>
                <a:spcPct val="90000"/>
              </a:lnSpc>
              <a:spcBef>
                <a:spcPct val="0"/>
              </a:spcBef>
              <a:spcAft>
                <a:spcPct val="0"/>
              </a:spcAft>
              <a:defRPr sz="2300">
                <a:solidFill>
                  <a:srgbClr val="191919"/>
                </a:solidFill>
                <a:latin typeface="HelvNeue Light for IBM" pitchFamily="34" charset="0"/>
              </a:defRPr>
            </a:lvl7pPr>
            <a:lvl8pPr marL="1087612" algn="l" rtl="0" eaLnBrk="1" fontAlgn="base" hangingPunct="1">
              <a:lnSpc>
                <a:spcPct val="90000"/>
              </a:lnSpc>
              <a:spcBef>
                <a:spcPct val="0"/>
              </a:spcBef>
              <a:spcAft>
                <a:spcPct val="0"/>
              </a:spcAft>
              <a:defRPr sz="2300">
                <a:solidFill>
                  <a:srgbClr val="191919"/>
                </a:solidFill>
                <a:latin typeface="HelvNeue Light for IBM" pitchFamily="34" charset="0"/>
              </a:defRPr>
            </a:lvl8pPr>
            <a:lvl9pPr marL="1450150" algn="l" rtl="0" eaLnBrk="1" fontAlgn="base" hangingPunct="1">
              <a:lnSpc>
                <a:spcPct val="90000"/>
              </a:lnSpc>
              <a:spcBef>
                <a:spcPct val="0"/>
              </a:spcBef>
              <a:spcAft>
                <a:spcPct val="0"/>
              </a:spcAft>
              <a:defRPr sz="2300">
                <a:solidFill>
                  <a:srgbClr val="191919"/>
                </a:solidFill>
                <a:latin typeface="HelvNeue Light for IBM" pitchFamily="34" charset="0"/>
              </a:defRPr>
            </a:lvl9pPr>
          </a:lstStyle>
          <a:p>
            <a:pPr defTabSz="456731"/>
            <a:r>
              <a:rPr lang="en-US" kern="0" dirty="0">
                <a:latin typeface="IBM Plex Sans" panose="020B0503050203000203" pitchFamily="34" charset="77"/>
                <a:ea typeface="Helvetica Neue" panose="02000503000000020004" pitchFamily="2" charset="0"/>
                <a:cs typeface="Helvetica Neue" panose="02000503000000020004" pitchFamily="2" charset="0"/>
              </a:rPr>
              <a:t>Agenda</a:t>
            </a:r>
          </a:p>
        </p:txBody>
      </p:sp>
      <p:sp>
        <p:nvSpPr>
          <p:cNvPr id="23" name="Footer Placeholder 6">
            <a:extLst>
              <a:ext uri="{FF2B5EF4-FFF2-40B4-BE49-F238E27FC236}">
                <a16:creationId xmlns:a16="http://schemas.microsoft.com/office/drawing/2014/main" id="{3E48F6FC-A9B9-724F-B0DB-0609D56372A3}"/>
              </a:ext>
            </a:extLst>
          </p:cNvPr>
          <p:cNvSpPr txBox="1">
            <a:spLocks/>
          </p:cNvSpPr>
          <p:nvPr/>
        </p:nvSpPr>
        <p:spPr>
          <a:xfrm>
            <a:off x="0" y="4887913"/>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00" dirty="0">
                <a:solidFill>
                  <a:schemeClr val="bg1"/>
                </a:solidFill>
                <a:latin typeface="IBM Plex Sans" panose="020B0503050203000203" pitchFamily="34" charset="77"/>
              </a:rPr>
              <a:t>IBM Software | © 2022 IBM Corporation</a:t>
            </a:r>
          </a:p>
        </p:txBody>
      </p:sp>
    </p:spTree>
    <p:extLst>
      <p:ext uri="{BB962C8B-B14F-4D97-AF65-F5344CB8AC3E}">
        <p14:creationId xmlns:p14="http://schemas.microsoft.com/office/powerpoint/2010/main" val="18285081"/>
      </p:ext>
    </p:extLst>
  </p:cSld>
  <p:clrMapOvr>
    <a:masterClrMapping/>
  </p:clrMapOvr>
</p:sld>
</file>

<file path=ppt/theme/theme1.xml><?xml version="1.0" encoding="utf-8"?>
<a:theme xmlns:a="http://schemas.openxmlformats.org/drawingml/2006/main" name="IBM 2021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0C6B94D8-69A5-8343-B1B7-F50BC3DD654A}"/>
    </a:ext>
  </a:extLst>
</a:theme>
</file>

<file path=ppt/theme/theme2.xml><?xml version="1.0" encoding="utf-8"?>
<a:theme xmlns:a="http://schemas.openxmlformats.org/drawingml/2006/main" name="IBM 2021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6A654EC4-FB5C-B84E-AD3D-E616A5D8B327}"/>
    </a:ext>
  </a:extLst>
</a:theme>
</file>

<file path=ppt/theme/theme3.xml><?xml version="1.0" encoding="utf-8"?>
<a:theme xmlns:a="http://schemas.openxmlformats.org/drawingml/2006/main" name="2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20_v03" id="{80A8BBCB-B399-FD42-8EDF-875859ADDF58}" vid="{CE2712D2-9985-1341-BE5D-26A9CDD52B4D}"/>
    </a:ext>
  </a:extLst>
</a:theme>
</file>

<file path=ppt/theme/theme4.xml><?xml version="1.0" encoding="utf-8"?>
<a:theme xmlns:a="http://schemas.openxmlformats.org/drawingml/2006/main" name="15_IBM 2019 Master template (black background)">
  <a:themeElements>
    <a:clrScheme name="IBM 2019 Master template (black background)">
      <a:dk1>
        <a:srgbClr val="000000"/>
      </a:dk1>
      <a:lt1>
        <a:srgbClr val="FFFFFF"/>
      </a:lt1>
      <a:dk2>
        <a:srgbClr val="A7A7A7"/>
      </a:dk2>
      <a:lt2>
        <a:srgbClr val="535353"/>
      </a:lt2>
      <a:accent1>
        <a:srgbClr val="6F6F6F"/>
      </a:accent1>
      <a:accent2>
        <a:srgbClr val="0062FF"/>
      </a:accent2>
      <a:accent3>
        <a:srgbClr val="D12765"/>
      </a:accent3>
      <a:accent4>
        <a:srgbClr val="8A3FFC"/>
      </a:accent4>
      <a:accent5>
        <a:srgbClr val="007D79"/>
      </a:accent5>
      <a:accent6>
        <a:srgbClr val="697077"/>
      </a:accent6>
      <a:hlink>
        <a:srgbClr val="0000FF"/>
      </a:hlink>
      <a:folHlink>
        <a:srgbClr val="FF00FF"/>
      </a:folHlink>
    </a:clrScheme>
    <a:fontScheme name="IBM 2019 Master template (black background)">
      <a:majorFont>
        <a:latin typeface="IBM Plex Sans"/>
        <a:ea typeface="IBM Plex Sans"/>
        <a:cs typeface="IBM Plex Sans"/>
      </a:majorFont>
      <a:minorFont>
        <a:latin typeface="IBM Plex Sans"/>
        <a:ea typeface="IBM Plex Sans"/>
        <a:cs typeface="IBM Plex Sans"/>
      </a:minorFont>
    </a:fontScheme>
    <a:fmtScheme name="IBM 2019 Master template (black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n-lt"/>
            <a:ea typeface="+mn-ea"/>
            <a:cs typeface="+mn-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n-lt"/>
            <a:ea typeface="+mn-ea"/>
            <a:cs typeface="+mn-c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6.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7.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Colors 2</Template>
  <TotalTime>1487</TotalTime>
  <Words>3661</Words>
  <Application>Microsoft Macintosh PowerPoint</Application>
  <PresentationFormat>On-screen Show (16:9)</PresentationFormat>
  <Paragraphs>591</Paragraphs>
  <Slides>32</Slides>
  <Notes>11</Notes>
  <HiddenSlides>1</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32</vt:i4>
      </vt:variant>
    </vt:vector>
  </HeadingPairs>
  <TitlesOfParts>
    <vt:vector size="56" baseType="lpstr">
      <vt:lpstr>.AppleSystemUIFont</vt:lpstr>
      <vt:lpstr>Arial</vt:lpstr>
      <vt:lpstr>Calibri</vt:lpstr>
      <vt:lpstr>Courier New</vt:lpstr>
      <vt:lpstr>Helvetica</vt:lpstr>
      <vt:lpstr>Helvetica Neue</vt:lpstr>
      <vt:lpstr>HelvNeue Light for IBM</vt:lpstr>
      <vt:lpstr>IBM Plex Sans</vt:lpstr>
      <vt:lpstr>IBM Plex Sans ExtraLight</vt:lpstr>
      <vt:lpstr>IBM Plex Sans Light</vt:lpstr>
      <vt:lpstr>IBM Plex Sans Medium</vt:lpstr>
      <vt:lpstr>IBM Plex Sans Regular</vt:lpstr>
      <vt:lpstr>IBM Plex Sans SemiBold</vt:lpstr>
      <vt:lpstr>Monaco</vt:lpstr>
      <vt:lpstr>Open Sans</vt:lpstr>
      <vt:lpstr>Wingdings</vt:lpstr>
      <vt:lpstr>Wingdings,Sans-Serif</vt:lpstr>
      <vt:lpstr>IBM 2021 Master template (black background)</vt:lpstr>
      <vt:lpstr>IBM 2021 Master template (light gray background)</vt:lpstr>
      <vt:lpstr>2_IBM Security 2020 template</vt:lpstr>
      <vt:lpstr>15_IBM 2019 Master template (black background)</vt:lpstr>
      <vt:lpstr>1_IBM 2019 Master template (black background)</vt:lpstr>
      <vt:lpstr>IBM 2020 Master template (black background)</vt:lpstr>
      <vt:lpstr>IBM Security 2020 template</vt:lpstr>
      <vt:lpstr>PowerPoint Presentation</vt:lpstr>
      <vt:lpstr>PowerPoint Presentation</vt:lpstr>
      <vt:lpstr>PowerPoint Presentation</vt:lpstr>
      <vt:lpstr>PowerPoint Presentation</vt:lpstr>
      <vt:lpstr>PowerPoint Presentation</vt:lpstr>
      <vt:lpstr>Jam Agenda – {Americas}</vt:lpstr>
      <vt:lpstr>PowerPoint Presentation</vt:lpstr>
      <vt:lpstr>PowerPoint Presentation</vt:lpstr>
      <vt:lpstr>PowerPoint Presentation</vt:lpstr>
      <vt:lpstr>The IBM hybrid cloud software approach</vt:lpstr>
      <vt:lpstr>PowerPoint Presentation</vt:lpstr>
      <vt:lpstr>IBM Cloud Pak for Business Automation</vt:lpstr>
      <vt:lpstr>PowerPoint Presentation</vt:lpstr>
      <vt:lpstr>PowerPoint Presentation</vt:lpstr>
      <vt:lpstr>Intelligent Client Onboarding Scenario – Introduction IBM Automation platform </vt:lpstr>
      <vt:lpstr>Intelligent Client Onboarding Scenario Flow IBM Automation Platform </vt:lpstr>
      <vt:lpstr>Intelligent Client Onboarding Scenario Flow IBM Automation Platform </vt:lpstr>
      <vt:lpstr>PowerPoint Presentation</vt:lpstr>
      <vt:lpstr>Intelligent Client Onboarding Scenario – Summary IBM Automation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Survey</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Jonah Schrogin</dc:creator>
  <cp:lastModifiedBy>Tom Al-Hamwy</cp:lastModifiedBy>
  <cp:revision>472</cp:revision>
  <dcterms:created xsi:type="dcterms:W3CDTF">2021-02-02T17:37:21Z</dcterms:created>
  <dcterms:modified xsi:type="dcterms:W3CDTF">2022-04-19T14:39:08Z</dcterms:modified>
</cp:coreProperties>
</file>